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09" r:id="rId2"/>
  </p:sldIdLst>
  <p:sldSz cx="6859588" cy="9904413"/>
  <p:notesSz cx="6807200" cy="9939338"/>
  <p:embeddedFontLst>
    <p:embeddedFont>
      <p:font typeface="Candara" panose="020E0502030303020204" pitchFamily="34" charset="0"/>
      <p:regular r:id="rId5"/>
      <p:bold r:id="rId6"/>
      <p:italic r:id="rId7"/>
      <p:boldItalic r:id="rId8"/>
    </p:embeddedFont>
    <p:embeddedFont>
      <p:font typeface="HG創英ﾌﾟﾚｾﾞﾝｽEB" panose="02020809000000000000" pitchFamily="17" charset="-128"/>
      <p:regular r:id="rId9"/>
    </p:embeddedFont>
    <p:embeddedFont>
      <p:font typeface="HG創英角ｺﾞｼｯｸUB" panose="020B0909000000000000" pitchFamily="49" charset="-128"/>
      <p:regular r:id="rId10"/>
    </p:embeddedFont>
  </p:embeddedFont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ＭＳ Ｐゴシック" panose="020B0600070205080204" pitchFamily="50" charset="-128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4">
          <p15:clr>
            <a:srgbClr val="A4A3A4"/>
          </p15:clr>
        </p15:guide>
        <p15:guide id="2" pos="216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CC3300"/>
    <a:srgbClr val="CCECFF"/>
    <a:srgbClr val="3399FF"/>
    <a:srgbClr val="0000CC"/>
    <a:srgbClr val="000066"/>
    <a:srgbClr val="DDDDD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54" autoAdjust="0"/>
    <p:restoredTop sz="95661" autoAdjust="0"/>
  </p:normalViewPr>
  <p:slideViewPr>
    <p:cSldViewPr>
      <p:cViewPr varScale="1">
        <p:scale>
          <a:sx n="88" d="100"/>
          <a:sy n="88" d="100"/>
        </p:scale>
        <p:origin x="3288" y="108"/>
      </p:cViewPr>
      <p:guideLst>
        <p:guide orient="horz" pos="3074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2256" y="-108"/>
      </p:cViewPr>
      <p:guideLst>
        <p:guide orient="horz" pos="3130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handoutMaster" Target="handoutMasters/handout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>
            <a:extLst>
              <a:ext uri="{FF2B5EF4-FFF2-40B4-BE49-F238E27FC236}">
                <a16:creationId xmlns:a16="http://schemas.microsoft.com/office/drawing/2014/main" id="{69FF1515-0591-1798-FDFE-EFE1820E06E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72" tIns="47185" rIns="94372" bIns="47185" numCol="1" anchor="t" anchorCtr="0" compatLnSpc="1">
            <a:prstTxWarp prst="textNoShape">
              <a:avLst/>
            </a:prstTxWarp>
          </a:bodyPr>
          <a:lstStyle>
            <a:lvl1pPr algn="l" defTabSz="944563" eaLnBrk="1" hangingPunct="1">
              <a:defRPr>
                <a:latin typeface="ＭＳ Ｐゴシック" charset="-128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1027">
            <a:extLst>
              <a:ext uri="{FF2B5EF4-FFF2-40B4-BE49-F238E27FC236}">
                <a16:creationId xmlns:a16="http://schemas.microsoft.com/office/drawing/2014/main" id="{52E6D5A1-8DC4-8F21-DC1E-8C60F536CE9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72" tIns="47185" rIns="94372" bIns="47185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>
                <a:latin typeface="ＭＳ Ｐゴシック" charset="-128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8" name="Rectangle 1028">
            <a:extLst>
              <a:ext uri="{FF2B5EF4-FFF2-40B4-BE49-F238E27FC236}">
                <a16:creationId xmlns:a16="http://schemas.microsoft.com/office/drawing/2014/main" id="{CA087EA0-BC9D-3961-1AB6-586679CA242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72" tIns="47185" rIns="94372" bIns="47185" numCol="1" anchor="b" anchorCtr="0" compatLnSpc="1">
            <a:prstTxWarp prst="textNoShape">
              <a:avLst/>
            </a:prstTxWarp>
          </a:bodyPr>
          <a:lstStyle>
            <a:lvl1pPr algn="l" defTabSz="944563" eaLnBrk="1" hangingPunct="1">
              <a:defRPr>
                <a:latin typeface="ＭＳ Ｐゴシック" charset="-128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9" name="Rectangle 1029">
            <a:extLst>
              <a:ext uri="{FF2B5EF4-FFF2-40B4-BE49-F238E27FC236}">
                <a16:creationId xmlns:a16="http://schemas.microsoft.com/office/drawing/2014/main" id="{66B4842E-9181-1F2A-77F5-259249455E4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72" tIns="47185" rIns="94372" bIns="47185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/>
            </a:lvl1pPr>
          </a:lstStyle>
          <a:p>
            <a:pPr>
              <a:defRPr/>
            </a:pPr>
            <a:fld id="{08ED93E5-099C-4292-BEF7-FA312076EC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74E705C-149E-CC14-26F5-BA8A53C4534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72" tIns="47185" rIns="94372" bIns="47185" numCol="1" anchor="t" anchorCtr="0" compatLnSpc="1">
            <a:prstTxWarp prst="textNoShape">
              <a:avLst/>
            </a:prstTxWarp>
          </a:bodyPr>
          <a:lstStyle>
            <a:lvl1pPr algn="l" defTabSz="944563" eaLnBrk="1" hangingPunct="1"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9CA6901F-3365-CE53-5CE6-F2610BEA683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72" tIns="47185" rIns="94372" bIns="47185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16F9ABD-16EE-6729-6C76-15F9D1713B1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14550" y="746125"/>
            <a:ext cx="25828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72A99AB5-E96E-FBFF-B397-2368094D918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72" tIns="47185" rIns="94372" bIns="471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0F46208D-D018-4318-4B23-C5649F012F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72" tIns="47185" rIns="94372" bIns="47185" numCol="1" anchor="b" anchorCtr="0" compatLnSpc="1">
            <a:prstTxWarp prst="textNoShape">
              <a:avLst/>
            </a:prstTxWarp>
          </a:bodyPr>
          <a:lstStyle>
            <a:lvl1pPr algn="l" defTabSz="944563" eaLnBrk="1" hangingPunct="1">
              <a:defRPr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DBD07E2-5DC1-BAF0-CA4A-8EA506C780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2450"/>
            <a:ext cx="2951163" cy="495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72" tIns="47185" rIns="94372" bIns="47185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D9EE5E6-4D37-456B-9702-D0C7066B1F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299A9FFD-B73A-F9FB-EDAB-242B64EA18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445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445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445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445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445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445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445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445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445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9AEE0E10-80CE-4794-8046-72C942EA423F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13102A2-1380-E876-76E1-69FD077FCA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DE530D2B-AE4D-6E03-D61E-C5C534CA99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30888" cy="21224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1813"/>
            <a:ext cx="4802188" cy="25320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C258AC-5BF0-0D78-D50E-A9EE5224BA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531B74-C2DF-17C5-C242-F92722183F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0F3C0A-960F-42CC-F890-1BDFCCE055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C1C1A-A7AD-4617-A767-4603233702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475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4EA969-F7AA-E886-5DBD-5BD4ECD7D2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CF9599-922D-59D4-A21F-0BA47DF0F2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96C18AD-A5C2-12D2-B960-A4C0D66F3F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2C7D2-5EEB-4341-AA85-CD90837A27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9333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3638" y="396875"/>
            <a:ext cx="1543050" cy="84502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8338" cy="84502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EAC0BB-B7F6-660D-B015-2A250469C8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96D255-16BD-FF9F-8241-82B3D6781C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47394E-C968-C22A-1046-E5E50095CE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AA8C0-F60C-4181-92FB-14C8FAA54E0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7012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6BB5E24-3905-0DC4-41D9-43B66A3175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47CB81-F367-EA63-64B4-CA89D7E688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F8810E5-2A3C-5540-7953-DD0351DD2F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7591C-F187-4F4B-A2A4-EF5C5ABBAA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76898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6364288"/>
            <a:ext cx="5830887" cy="196691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4197350"/>
            <a:ext cx="5830887" cy="21669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D7AB81-06B6-DEAC-CCE0-ADD7D07874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7EC84A-ABC3-CE08-562C-10251BF544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626085F-7EE0-21B7-DFAD-E71C1AC88E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87E51-83C5-46FE-A4E9-762AA29A11A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653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11488" cy="65357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77694E-7DFF-835F-4465-7F6C5AD9FC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E08CE9-84BE-ED79-343B-8F2E007F39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E301CE-320F-3D1E-6391-AFCF210201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0C473-4336-422D-B8F4-F7A58EAEB1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0714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5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2125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2125" cy="5705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04114D5-337A-A043-2C63-BD228C9F50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C878020-3DBA-5881-2AE5-089476B938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68F70C5-F170-7F77-FB55-B7A153505B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D058B-AB2B-44AE-A90D-99F4C96AF9F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6587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D267DAA-F697-6914-D87F-A2E9CFD83B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6171621-1FE1-05D1-839C-41107D04C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15E8828-0E87-AFF0-B9A0-7F74946CB0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8BAC2-6563-4AA2-AECB-9319BDB857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6315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EC9969D-EEFB-4CCD-B0AA-0F77E74154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8DA0B78-7AA4-0B22-1D8A-BEC89EFBCD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77D1E38-F2F0-C84F-2363-D2F9038F19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4B4D2-9EF5-4D49-ADFE-9A865CCD65F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945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7425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3700"/>
            <a:ext cx="3835400" cy="84534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7425" cy="6773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B9CCA1-C0D8-0A4E-079E-DA219B94C8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E5C31E-4F17-86CA-3072-017ED1C3EC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51390A-151A-5419-B24F-11E1FC347C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33216-128B-48D8-AD57-FD466677F81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78690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932613"/>
            <a:ext cx="4116387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84238"/>
            <a:ext cx="4116387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751763"/>
            <a:ext cx="4116387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3E210A-268E-AAE3-F8DB-796EB88C34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8DF4AF-8465-D284-3A29-629E100727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40C229-1F2E-6570-6E98-FA18B8B4BF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2D79C-71B3-4AA4-9457-FC5C06BB4B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7664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E2D1CC1-0677-45FB-1480-B067F9FC02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3788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9" tIns="45725" rIns="91449" bIns="4572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57E8254-09A6-89F4-44DA-18017DA483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3788" cy="653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9" tIns="45725" rIns="91449" bIns="457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7313446-6684-D007-6EBC-E62D2252D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18588"/>
            <a:ext cx="1600200" cy="6873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9" tIns="45725" rIns="91449" bIns="45725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D3D7E70-3CDA-E47B-945F-F6397A9E845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18588"/>
            <a:ext cx="2173288" cy="6873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9" tIns="45725" rIns="91449" bIns="4572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3421D13-302E-EC39-8E01-43B23BFFBB4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6488" y="9018588"/>
            <a:ext cx="1600200" cy="6873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9" tIns="45725" rIns="91449" bIns="4572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48F3274-56C4-4CC6-A9AF-538E9BF42D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0">
            <a:extLst>
              <a:ext uri="{FF2B5EF4-FFF2-40B4-BE49-F238E27FC236}">
                <a16:creationId xmlns:a16="http://schemas.microsoft.com/office/drawing/2014/main" id="{324C65E5-8440-6293-A07D-70A7DF557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9892" y="6022928"/>
            <a:ext cx="51831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○○○○○</a:t>
            </a:r>
            <a:r>
              <a:rPr lang="ja-JP" altLang="en-US" sz="20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株式会社</a:t>
            </a:r>
          </a:p>
        </p:txBody>
      </p:sp>
      <p:sp>
        <p:nvSpPr>
          <p:cNvPr id="4101" name="Rectangle 15">
            <a:extLst>
              <a:ext uri="{FF2B5EF4-FFF2-40B4-BE49-F238E27FC236}">
                <a16:creationId xmlns:a16="http://schemas.microsoft.com/office/drawing/2014/main" id="{87DABBAA-F316-9A21-A1A7-52DF942B6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2831" y="3026144"/>
            <a:ext cx="4733925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dirty="0"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新年も</a:t>
            </a:r>
            <a:endParaRPr lang="en-US" altLang="ja-JP" sz="3600" dirty="0">
              <a:latin typeface="HG創英ﾌﾟﾚｾﾞﾝｽEB" panose="02020809000000000000" pitchFamily="17" charset="-128"/>
              <a:ea typeface="HG創英ﾌﾟﾚｾﾞﾝｽEB" panose="02020809000000000000" pitchFamily="17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dirty="0"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どうぞよろしく</a:t>
            </a:r>
            <a:endParaRPr lang="en-US" altLang="ja-JP" sz="3600" dirty="0">
              <a:latin typeface="HG創英ﾌﾟﾚｾﾞﾝｽEB" panose="02020809000000000000" pitchFamily="17" charset="-128"/>
              <a:ea typeface="HG創英ﾌﾟﾚｾﾞﾝｽEB" panose="02020809000000000000" pitchFamily="17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dirty="0">
                <a:latin typeface="HG創英ﾌﾟﾚｾﾞﾝｽEB" panose="02020809000000000000" pitchFamily="17" charset="-128"/>
                <a:ea typeface="HG創英ﾌﾟﾚｾﾞﾝｽEB" panose="02020809000000000000" pitchFamily="17" charset="-128"/>
              </a:rPr>
              <a:t>お願い申し上げます</a:t>
            </a:r>
          </a:p>
        </p:txBody>
      </p:sp>
      <p:sp>
        <p:nvSpPr>
          <p:cNvPr id="4102" name="Text Box 40">
            <a:extLst>
              <a:ext uri="{FF2B5EF4-FFF2-40B4-BE49-F238E27FC236}">
                <a16:creationId xmlns:a16="http://schemas.microsoft.com/office/drawing/2014/main" id="{EB59EBB3-9957-AB46-B69F-6ECE22AB7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8317" y="6413453"/>
            <a:ext cx="4194175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〒000-0000</a:t>
            </a:r>
            <a:r>
              <a:rPr lang="ja-JP" altLang="en-US" sz="1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○○県○○市○○○○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TEL</a:t>
            </a:r>
            <a:r>
              <a:rPr lang="ja-JP" altLang="en-US" sz="1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：○○</a:t>
            </a:r>
            <a:r>
              <a:rPr lang="en-US" altLang="ja-JP" sz="1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-○○○○-○○○○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FAX</a:t>
            </a:r>
            <a:r>
              <a:rPr lang="ja-JP" altLang="en-US" sz="1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：○○</a:t>
            </a:r>
            <a:r>
              <a:rPr lang="en-US" altLang="ja-JP" sz="1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-○○○○-○○○○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https://</a:t>
            </a:r>
          </a:p>
        </p:txBody>
      </p:sp>
      <p:sp>
        <p:nvSpPr>
          <p:cNvPr id="4103" name="Rectangle 28">
            <a:extLst>
              <a:ext uri="{FF2B5EF4-FFF2-40B4-BE49-F238E27FC236}">
                <a16:creationId xmlns:a16="http://schemas.microsoft.com/office/drawing/2014/main" id="{5C0E7D82-D3DC-C880-4C9D-2D21639CF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9205" y="5242890"/>
            <a:ext cx="43211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新年は１月　日（　）からの営業となります。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何卒よろしくお願い申し上げます。</a:t>
            </a:r>
          </a:p>
        </p:txBody>
      </p:sp>
      <p:sp>
        <p:nvSpPr>
          <p:cNvPr id="2" name="テキスト ボックス 3">
            <a:extLst>
              <a:ext uri="{FF2B5EF4-FFF2-40B4-BE49-F238E27FC236}">
                <a16:creationId xmlns:a16="http://schemas.microsoft.com/office/drawing/2014/main" id="{6E531D34-432C-97B4-80ED-957578E94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094" y="2367146"/>
            <a:ext cx="1295400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b="1" dirty="0">
                <a:latin typeface="Candara" panose="020E0502030303020204" pitchFamily="34" charset="0"/>
                <a:ea typeface="ＭＳ ゴシック" panose="020B0609070205080204" pitchFamily="49" charset="-128"/>
              </a:rPr>
              <a:t>2</a:t>
            </a:r>
            <a:r>
              <a:rPr lang="ja-JP" altLang="en-US" b="1" dirty="0">
                <a:latin typeface="Candara" panose="020E0502030303020204" pitchFamily="34" charset="0"/>
                <a:ea typeface="ＭＳ ゴシック" panose="020B0609070205080204" pitchFamily="49" charset="-128"/>
              </a:rPr>
              <a:t> </a:t>
            </a:r>
            <a:r>
              <a:rPr lang="en-US" altLang="ja-JP" b="1" dirty="0">
                <a:latin typeface="Candara" panose="020E0502030303020204" pitchFamily="34" charset="0"/>
                <a:ea typeface="ＭＳ ゴシック" panose="020B0609070205080204" pitchFamily="49" charset="-128"/>
              </a:rPr>
              <a:t>0 2 </a:t>
            </a:r>
            <a:r>
              <a:rPr lang="en-US" altLang="ja-JP" sz="2800" b="1" dirty="0">
                <a:latin typeface="Candara" panose="020E0502030303020204" pitchFamily="34" charset="0"/>
                <a:ea typeface="ＭＳ ゴシック" panose="020B0609070205080204" pitchFamily="49" charset="-128"/>
              </a:rPr>
              <a:t>6</a:t>
            </a:r>
            <a:endParaRPr lang="en-US" altLang="ja-JP" b="1" dirty="0">
              <a:latin typeface="Candara" panose="020E0502030303020204" pitchFamily="34" charset="0"/>
              <a:ea typeface="ＭＳ ゴシック" panose="020B0609070205080204" pitchFamily="49" charset="-128"/>
            </a:endParaRPr>
          </a:p>
        </p:txBody>
      </p:sp>
      <p:pic>
        <p:nvPicPr>
          <p:cNvPr id="3" name="グラフィックス 2">
            <a:extLst>
              <a:ext uri="{FF2B5EF4-FFF2-40B4-BE49-F238E27FC236}">
                <a16:creationId xmlns:a16="http://schemas.microsoft.com/office/drawing/2014/main" id="{CD953AA6-6B66-25DB-0B12-6AEFD3337D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0721" y="180346"/>
            <a:ext cx="6598146" cy="2795239"/>
          </a:xfrm>
          <a:prstGeom prst="rect">
            <a:avLst/>
          </a:prstGeom>
        </p:spPr>
      </p:pic>
      <p:pic>
        <p:nvPicPr>
          <p:cNvPr id="10" name="グラフィックス 9">
            <a:extLst>
              <a:ext uri="{FF2B5EF4-FFF2-40B4-BE49-F238E27FC236}">
                <a16:creationId xmlns:a16="http://schemas.microsoft.com/office/drawing/2014/main" id="{4245D989-BE24-D64F-49E0-D10DA55E705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250767" y="9060517"/>
            <a:ext cx="3077300" cy="474366"/>
          </a:xfrm>
          <a:prstGeom prst="rect">
            <a:avLst/>
          </a:prstGeom>
        </p:spPr>
      </p:pic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E6107A0B-5B3F-D6B7-EAD0-D5D78045E461}"/>
              </a:ext>
            </a:extLst>
          </p:cNvPr>
          <p:cNvGrpSpPr/>
          <p:nvPr/>
        </p:nvGrpSpPr>
        <p:grpSpPr>
          <a:xfrm>
            <a:off x="383243" y="6496174"/>
            <a:ext cx="3021075" cy="2753533"/>
            <a:chOff x="221680" y="6766446"/>
            <a:chExt cx="3021075" cy="2753533"/>
          </a:xfrm>
        </p:grpSpPr>
        <p:pic>
          <p:nvPicPr>
            <p:cNvPr id="11" name="グラフィックス 10">
              <a:extLst>
                <a:ext uri="{FF2B5EF4-FFF2-40B4-BE49-F238E27FC236}">
                  <a16:creationId xmlns:a16="http://schemas.microsoft.com/office/drawing/2014/main" id="{037F86AE-4957-4A75-7CF3-1971A0208EE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331700" y="7369161"/>
              <a:ext cx="2335357" cy="1929479"/>
            </a:xfrm>
            <a:prstGeom prst="rect">
              <a:avLst/>
            </a:prstGeom>
          </p:spPr>
        </p:pic>
        <p:pic>
          <p:nvPicPr>
            <p:cNvPr id="4097" name="グラフィックス 4096">
              <a:extLst>
                <a:ext uri="{FF2B5EF4-FFF2-40B4-BE49-F238E27FC236}">
                  <a16:creationId xmlns:a16="http://schemas.microsoft.com/office/drawing/2014/main" id="{8BE3572E-D002-934A-7F6D-25053BA0F88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221680" y="6766446"/>
              <a:ext cx="1442991" cy="978028"/>
            </a:xfrm>
            <a:prstGeom prst="rect">
              <a:avLst/>
            </a:prstGeom>
          </p:spPr>
        </p:pic>
        <p:pic>
          <p:nvPicPr>
            <p:cNvPr id="12" name="グラフィックス 11">
              <a:extLst>
                <a:ext uri="{FF2B5EF4-FFF2-40B4-BE49-F238E27FC236}">
                  <a16:creationId xmlns:a16="http://schemas.microsoft.com/office/drawing/2014/main" id="{702D81C0-F204-01DC-28CD-D1AA4A9AAED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1952079" y="8574018"/>
              <a:ext cx="1290676" cy="94596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chemeClr val="tx1"/>
          </a:outerShdw>
        </a:effec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ＭＳ Ｐゴシック" charset="-128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chemeClr val="tx1"/>
          </a:outerShdw>
        </a:effec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ＭＳ Ｐゴシック" charset="-128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10160</TotalTime>
  <Words>57</Words>
  <Application>Microsoft Office PowerPoint</Application>
  <PresentationFormat>ユーザー設定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HG創英角ｺﾞｼｯｸUB</vt:lpstr>
      <vt:lpstr>HG創英ﾌﾟﾚｾﾞﾝｽEB</vt:lpstr>
      <vt:lpstr>Arial</vt:lpstr>
      <vt:lpstr>Candara</vt:lpstr>
      <vt:lpstr>標準デザイン</vt:lpstr>
      <vt:lpstr>PowerPoint プレゼンテーション</vt:lpstr>
    </vt:vector>
  </TitlesOfParts>
  <Company>L-net.Div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日本テレネット株式会社</dc:creator>
  <cp:lastModifiedBy>森 茉友花</cp:lastModifiedBy>
  <cp:revision>982</cp:revision>
  <dcterms:created xsi:type="dcterms:W3CDTF">2007-03-19T10:33:32Z</dcterms:created>
  <dcterms:modified xsi:type="dcterms:W3CDTF">2025-11-28T07:58:31Z</dcterms:modified>
</cp:coreProperties>
</file>