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9" r:id="rId2"/>
  </p:sldIdLst>
  <p:sldSz cx="6859588" cy="9904413"/>
  <p:notesSz cx="6807200" cy="9939338"/>
  <p:embeddedFontLst>
    <p:embeddedFont>
      <p:font typeface="HG正楷書体-PRO" panose="03000600000000000000" pitchFamily="66" charset="-128"/>
      <p:regular r:id="rId5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3300"/>
    <a:srgbClr val="CCECFF"/>
    <a:srgbClr val="3399FF"/>
    <a:srgbClr val="0000CC"/>
    <a:srgbClr val="000066"/>
    <a:srgbClr val="DDDDD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913" autoAdjust="0"/>
    <p:restoredTop sz="93859" autoAdjust="0"/>
  </p:normalViewPr>
  <p:slideViewPr>
    <p:cSldViewPr>
      <p:cViewPr varScale="1">
        <p:scale>
          <a:sx n="88" d="100"/>
          <a:sy n="88" d="100"/>
        </p:scale>
        <p:origin x="3600" y="108"/>
      </p:cViewPr>
      <p:guideLst>
        <p:guide orient="horz" pos="3074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256" y="-108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9577D60D-9079-5570-9C9B-E9494DC0DA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t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05FC3AD0-7CAF-9189-7E6B-A80469D9D5E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83A36344-E24A-53E9-6D0C-5A55B9B4608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b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9A4AB806-4BAE-8928-4AE3-D31BB291F2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/>
            </a:lvl1pPr>
          </a:lstStyle>
          <a:p>
            <a:pPr>
              <a:defRPr/>
            </a:pPr>
            <a:fld id="{73CAD42D-E623-4E5D-9950-B0328486CC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A22A451-78D8-24C5-3D5B-75271E26AB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t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3E30D04-2BD8-5BEF-2F5D-E7EF14C6B2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C86908E-3852-BD41-3AB4-CDF66504DAA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4550" y="746125"/>
            <a:ext cx="25828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C9F4DCF-FF65-5C5E-7FA1-C189A5EE45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9D3F25B-900E-A20C-4671-0C724987F1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b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9653086-D7F1-656D-58B9-751ABA306E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72" tIns="47185" rIns="94372" bIns="47185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3BDB83E-A3BE-47B2-9CF7-649C55349F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A37747C-253A-13C7-74D5-18B5AD5FCE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328663A-F960-4430-9E07-A50889B205F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2480FE8-2E34-445E-1D49-9CA0D18A0F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B6DDACD-0B9C-A916-4057-1FB232C15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30888" cy="21224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1813"/>
            <a:ext cx="4802188" cy="25320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B9A140-DAAC-5EE8-70D8-5015E5B7C9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C05589-2C66-73F4-179B-9DEC03B492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4F515C-9AF0-6C35-A200-1F9DC8F469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64770-B7DC-4A3E-A5BE-8F5D9011EF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94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B2B760-9610-7BB5-2AFE-9E9F4F31B4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C0B57E-579B-989B-2146-2FD3028842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A118D1-78A5-2D91-4D9F-500711D677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71954-9C81-40E1-A39E-B02CD9ECED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413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3638" y="396875"/>
            <a:ext cx="1543050" cy="84502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8338" cy="84502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99AFBA-16C6-AFDE-DBA8-F6C65280C7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5B1A57-B634-A11B-5114-B4BFCD706D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FD5DAE-903C-01B1-B257-E34AEEE0C8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02F9A-BEE3-4C50-843B-0D6D713B97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169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731009-409C-D40E-050F-5554E41F4A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E3E58-1848-A120-07E9-CF971D66F4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87B578-67C5-8973-3AAE-652ECA9FD4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691FC-D5BC-469F-9B88-148B334E8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541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288"/>
            <a:ext cx="5830887" cy="19669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7350"/>
            <a:ext cx="5830887" cy="21669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378393-4E1E-1F65-52F4-3BD8B656E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2FE55D-FAA2-6FA9-B5AD-D9547C22CD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40CD0E-0839-9E7D-CAFC-2B9F897C81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A53BA-A969-48B0-8124-8E27289206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390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11488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8B2762-532E-1CEE-A906-D8C367DC3D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008152-1983-42B6-B21F-B4E92BBAC5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833446-6080-C619-B6DE-916B83459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63DA0-5E7A-444D-8885-754AAEB5AF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237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2125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2125" cy="57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0BFD26-DD9A-D3F8-17B3-A1E60EFFA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AE17405-B7CF-1AA3-78CC-82A6A8159C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82A33B-BA87-C3D9-560A-85DC429ABC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1E90A-1B90-4A3E-818C-C57B12A511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356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940C54-2C56-A30C-B90A-C02FCED710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E93DF5-16FC-AEC9-D601-917C42AF11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77C608B-4D0E-457F-1EC4-48C302441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67533-2BED-4AD0-85F3-3AB07D8E1C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673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0F98DB-A2EE-B9B8-966B-6246CF14D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64E6E9-57A4-9020-01EF-399D84D6FF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76691AB-C0F5-173C-7D85-17B14BCFA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65828-68F2-49E1-AA6F-7F5F621433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897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7425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5400" cy="84534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7425" cy="6773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68DA0A-FAB1-F416-3EF7-FEDF5DE4D1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319A24-FB45-C8BE-CFA1-B611893D42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A57DDD-8304-7EC6-AE1A-24A3154FB6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757F8-3CA6-48C5-B686-B61A5B447E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3813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2613"/>
            <a:ext cx="4116387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4238"/>
            <a:ext cx="4116387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1763"/>
            <a:ext cx="4116387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CFE757-588C-3EA0-0C2A-9908FC77E1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657D8E-6AC0-2323-7BD8-3BE43B50D2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9A9595-92DB-B2A8-5EF1-7FAC4B01F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253A8-357A-4726-8009-88504C4001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438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47A388-7E51-40BD-86F2-DEAAEE279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3788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D9AE5E-0923-8708-65AD-23BA43EE2D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3788" cy="653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491ACD-D2D6-A414-C631-7CBC9783A6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18588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65E63EA-AA00-A80B-E10A-42F1C93861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18588"/>
            <a:ext cx="2173288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DC13079-6EA7-BDB6-7735-7F68AC8053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6488" y="9018588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66D20F-3599-48D5-B608-3BBAD606D5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D7629F4D-B884-D67F-A78B-C46C17045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752475"/>
            <a:ext cx="1846262" cy="578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平素より格別のご愛顧にあずかり厚くお礼申し上げます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今後もお客さま満足度の向上を図ってまいる所存です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温かいご支援ご指導を賜りますよう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何とぞお願い申し上げます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b="1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令和七年 盛夏</a:t>
            </a:r>
          </a:p>
        </p:txBody>
      </p:sp>
      <p:sp>
        <p:nvSpPr>
          <p:cNvPr id="4099" name="テキスト ボックス 10">
            <a:extLst>
              <a:ext uri="{FF2B5EF4-FFF2-40B4-BE49-F238E27FC236}">
                <a16:creationId xmlns:a16="http://schemas.microsoft.com/office/drawing/2014/main" id="{9FA27A58-AC6B-EAE9-3939-D45DF2474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5024438"/>
            <a:ext cx="12922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438" tIns="45719" rIns="91438" bIns="45719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○○○</a:t>
            </a: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株式会社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〒***</a:t>
            </a:r>
            <a:r>
              <a:rPr lang="en-US" altLang="ja-JP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-**** ○○○</a:t>
            </a: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市○○○**</a:t>
            </a:r>
            <a:r>
              <a:rPr lang="en-US" altLang="ja-JP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-*</a:t>
            </a: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ＴＥＬ：○○○</a:t>
            </a:r>
            <a:r>
              <a:rPr lang="en-US" altLang="ja-JP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-○○○-○○○○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ＦＡＸ：○○○</a:t>
            </a:r>
            <a:r>
              <a:rPr lang="en-US" altLang="ja-JP" sz="1800" b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-○○○-○○○○</a:t>
            </a:r>
          </a:p>
        </p:txBody>
      </p:sp>
      <p:pic>
        <p:nvPicPr>
          <p:cNvPr id="4100" name="Picture 18">
            <a:extLst>
              <a:ext uri="{FF2B5EF4-FFF2-40B4-BE49-F238E27FC236}">
                <a16:creationId xmlns:a16="http://schemas.microsoft.com/office/drawing/2014/main" id="{DCFBAAB7-DBD7-1681-46E3-203C0EA36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988" y="752475"/>
            <a:ext cx="1235075" cy="542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グラフィックス 7">
            <a:extLst>
              <a:ext uri="{FF2B5EF4-FFF2-40B4-BE49-F238E27FC236}">
                <a16:creationId xmlns:a16="http://schemas.microsoft.com/office/drawing/2014/main" id="{7C445CE4-C6B9-0B8D-29A2-CEB93678A2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988" y="6451600"/>
            <a:ext cx="3556000" cy="303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グラフィックス 4">
            <a:extLst>
              <a:ext uri="{FF2B5EF4-FFF2-40B4-BE49-F238E27FC236}">
                <a16:creationId xmlns:a16="http://schemas.microsoft.com/office/drawing/2014/main" id="{DFB54FDC-1B85-91DA-A5C0-A1442C4ACD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571500"/>
            <a:ext cx="134302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9607</TotalTime>
  <Words>75</Words>
  <Application>Microsoft Office PowerPoint</Application>
  <PresentationFormat>ユーザー設定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HG正楷書体-PRO</vt:lpstr>
      <vt:lpstr>標準デザイン</vt:lpstr>
      <vt:lpstr>PowerPoint プレゼンテーション</vt:lpstr>
    </vt:vector>
  </TitlesOfParts>
  <Company>L-net.Div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日本テレネット株式会社</dc:creator>
  <cp:lastModifiedBy>森 茉友花</cp:lastModifiedBy>
  <cp:revision>972</cp:revision>
  <cp:lastPrinted>2014-11-26T09:02:01Z</cp:lastPrinted>
  <dcterms:created xsi:type="dcterms:W3CDTF">2007-03-19T10:33:32Z</dcterms:created>
  <dcterms:modified xsi:type="dcterms:W3CDTF">2025-07-24T04:42:26Z</dcterms:modified>
</cp:coreProperties>
</file>