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42" r:id="rId2"/>
  </p:sldIdLst>
  <p:sldSz cx="6859588" cy="9904413"/>
  <p:notesSz cx="6807200" cy="9939338"/>
  <p:embeddedFontLst>
    <p:embeddedFont>
      <p:font typeface="メイリオ" panose="020B0604030504040204" pitchFamily="50" charset="-128"/>
      <p:regular r:id="rId5"/>
      <p:bold r:id="rId6"/>
      <p:italic r:id="rId7"/>
      <p:boldItalic r:id="rId8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3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EAEAEA"/>
    <a:srgbClr val="CC3300"/>
    <a:srgbClr val="CCECFF"/>
    <a:srgbClr val="3399FF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11" autoAdjust="0"/>
    <p:restoredTop sz="99885" autoAdjust="0"/>
  </p:normalViewPr>
  <p:slideViewPr>
    <p:cSldViewPr snapToGrid="0">
      <p:cViewPr varScale="1">
        <p:scale>
          <a:sx n="88" d="100"/>
          <a:sy n="88" d="100"/>
        </p:scale>
        <p:origin x="2814" y="108"/>
      </p:cViewPr>
      <p:guideLst>
        <p:guide orient="horz" pos="4463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256" y="-108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7F4A121A-7543-043F-36EB-0DB2F1DAFF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C3D02AF3-3AC5-4271-F380-00774D3696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C59AFF3B-07D0-E90D-A963-892AB41322A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7E066C41-611A-72D7-BBFA-F5FD3BA4B09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3B78D4-3F59-47CA-9E28-19E995328A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13D22BF-70E8-8286-31C8-5A9CD74EB5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57C31AF-E68A-D7D2-5BEE-0EA39DC2B9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7F219B1-DEA8-7F8E-998B-FC3268E417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4550" y="746125"/>
            <a:ext cx="25812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863119C-B158-A4C1-D2CF-366D109B1F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8300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42CE2B2-ED6A-D61A-30F6-94D55AD3EE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67E2F06-3DCC-3343-5A9E-FC0769A52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457F7E-1677-47DD-A0C4-9E1D6483D3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3EA579F-8CEE-CC20-8CB8-685736583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0A487A19-A71F-4A7E-9EBA-7B8FA76B6629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E6572AF-5BDF-4045-CCA6-50F17806C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64F0F16-B6EC-B6D1-5AD2-D537CAC17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ja-JP">
                <a:latin typeface="Arial" panose="020B0604020202020204" pitchFamily="34" charset="0"/>
                <a:ea typeface="ＭＳ Ｐ明朝" panose="02020600040205080304" pitchFamily="18" charset="-128"/>
              </a:rPr>
              <a:t>20120731</a:t>
            </a:r>
            <a:r>
              <a:rPr lang="ja-JP" altLang="en-US">
                <a:latin typeface="Arial" panose="020B0604020202020204" pitchFamily="34" charset="0"/>
                <a:ea typeface="ＭＳ Ｐ明朝" panose="02020600040205080304" pitchFamily="18" charset="-128"/>
              </a:rPr>
              <a:t>作成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30888" cy="21224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1813"/>
            <a:ext cx="4802188" cy="2532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B62621-A4BB-8E69-AA14-49C75CA80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981A9A-F0B7-3584-BB73-8FECC2655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60550F-CBA5-8440-605C-BED7A239B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F7E1-5AB2-42A3-A053-AD64777827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78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856B50-8B88-DD7B-E8AD-DB42A8E88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97C096-9D27-6046-9D2E-BC094837C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600F96-BD51-4BF8-934B-5EC5641D6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50BB-5C2A-47FC-985C-6805413387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77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3638" y="396875"/>
            <a:ext cx="1543050" cy="84502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8338" cy="84502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DC9575-3556-5DF3-4801-DA7C3AB30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4B68C7-CFF0-3E9C-CCF7-9BD12A4A4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8C16F5-BDF5-2B6C-DAEB-F841B97605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BF2DB-BBF3-48D8-8B2C-B2352A6F4E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203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00DDB2-6AD6-BAA4-3001-DD89E1FE0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38A70C-341E-8498-DC09-9B65705462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C3C93A-014A-6D3B-556D-9223F6047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8578B-5403-488B-AC7A-DB52BF19E3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81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288"/>
            <a:ext cx="5830887" cy="19669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7350"/>
            <a:ext cx="5830887" cy="21669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31D9D-5542-6CAF-19D3-D0D816B9B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E6008-3589-34E8-9EBB-67CF09541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D9AEA2-FC91-0100-D2FA-FED200D0D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70CB8-E680-4A58-A8CD-506490D744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3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11488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E899B-1D20-6175-92D4-C7DCADA5D4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39D42C-8855-7461-F1E8-6187EFCD7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18B1EA-197D-4AB5-1F20-511F43C72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DD12C-1715-480C-9D78-8CC2F34AFD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250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2125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2125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3B03FB-4D30-2D80-02DC-D87D4571B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1B73C8-77C1-5C6E-14F8-B2B621D8A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E8E529-9969-AA95-F64E-1B37FA4A8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21A98-E3A7-42D8-B854-D0AD0B045B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890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6D5EBC-2151-CAD7-3ACB-1419FBEF6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161AB8-5BDB-B673-B758-E0DBA130F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FFCE08-8A8F-C4CB-73A7-1F8BB6F6C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047E2-2BA8-414E-910A-5D7CD75ECB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649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28015D-5B4E-AAFC-AF82-2917E4280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18B08E-D7FE-D373-6ABB-7BCCD9A72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CD82B5-0FC2-B8D7-003C-ED2E84441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F17A3-0DC3-4C1C-B817-EBD25A4540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321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7425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5400" cy="8453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7425" cy="6773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097004-7196-ED10-46F3-92815E46FA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C3DEB-72C8-F05D-C2E3-7F4858AD2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13BD7-3CB6-F5B1-CD43-20D480500C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D281-A057-4406-A3B4-6CF0C22F5A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186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2613"/>
            <a:ext cx="4116387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4238"/>
            <a:ext cx="4116387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1763"/>
            <a:ext cx="4116387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6D358-BA1F-34BA-BCDF-77455F52F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5B2593-5E4B-23EF-0543-9A8E514B0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C7DA24-6CC6-16AB-EF91-5F4463E34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56EA9-238B-409B-A1B1-1ADB777EAE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745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C155FC-28F4-44F0-6D91-821796B70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3788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450724-4B5F-0EB8-973B-8E387422E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3788" cy="6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D2E7D2-767A-6A23-6537-887FCC90C0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18588"/>
            <a:ext cx="1600200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4EA1AD-8FB8-5C17-1B5F-C64A71FFF6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18588"/>
            <a:ext cx="2173288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E46D7F-0ADB-4417-061C-186446912A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6488" y="9018588"/>
            <a:ext cx="1600200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46ECAD-85B7-4881-98BA-3F0ED07D8D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5">
            <a:extLst>
              <a:ext uri="{FF2B5EF4-FFF2-40B4-BE49-F238E27FC236}">
                <a16:creationId xmlns:a16="http://schemas.microsoft.com/office/drawing/2014/main" id="{1245C46E-6F31-61EE-3166-483CF323B3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75" y="954088"/>
            <a:ext cx="4924425" cy="4683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200" b="1" kern="1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夏季休業日のお知らせ</a:t>
            </a:r>
          </a:p>
        </p:txBody>
      </p:sp>
      <p:graphicFrame>
        <p:nvGraphicFramePr>
          <p:cNvPr id="488928" name="Group 480">
            <a:extLst>
              <a:ext uri="{FF2B5EF4-FFF2-40B4-BE49-F238E27FC236}">
                <a16:creationId xmlns:a16="http://schemas.microsoft.com/office/drawing/2014/main" id="{F6E4F213-DFF5-C7FE-53D0-7AEAA91F1E76}"/>
              </a:ext>
            </a:extLst>
          </p:cNvPr>
          <p:cNvGraphicFramePr>
            <a:graphicFrameLocks noGrp="1"/>
          </p:cNvGraphicFramePr>
          <p:nvPr/>
        </p:nvGraphicFramePr>
        <p:xfrm>
          <a:off x="512763" y="4383088"/>
          <a:ext cx="5832475" cy="2387600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47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0000" marR="90000" marT="89989" marB="8998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7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07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8918" name="Group 470">
            <a:extLst>
              <a:ext uri="{FF2B5EF4-FFF2-40B4-BE49-F238E27FC236}">
                <a16:creationId xmlns:a16="http://schemas.microsoft.com/office/drawing/2014/main" id="{2F79C41A-D1F0-3A74-12EC-D1F23CA399FB}"/>
              </a:ext>
            </a:extLst>
          </p:cNvPr>
          <p:cNvGraphicFramePr>
            <a:graphicFrameLocks noGrp="1"/>
          </p:cNvGraphicFramePr>
          <p:nvPr/>
        </p:nvGraphicFramePr>
        <p:xfrm>
          <a:off x="512763" y="3943350"/>
          <a:ext cx="5832475" cy="377825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8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日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月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火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水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木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金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土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51" name="Text Box 69">
            <a:extLst>
              <a:ext uri="{FF2B5EF4-FFF2-40B4-BE49-F238E27FC236}">
                <a16:creationId xmlns:a16="http://schemas.microsoft.com/office/drawing/2014/main" id="{C32315EA-3D4E-CB29-F4CD-5DA9AC2DA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725613"/>
            <a:ext cx="504348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平素は格別のご愛顧を賜り、厚く御礼申し上げます。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夏季休業について以下のとおりご案内申し上げます。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ご繁忙の折柄、何かとご迷惑をお掛けすることと存じますが、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何卒ご了承くださいますようお願い申し上げます。</a:t>
            </a:r>
          </a:p>
        </p:txBody>
      </p:sp>
      <p:sp>
        <p:nvSpPr>
          <p:cNvPr id="4152" name="Text Box 69">
            <a:extLst>
              <a:ext uri="{FF2B5EF4-FFF2-40B4-BE49-F238E27FC236}">
                <a16:creationId xmlns:a16="http://schemas.microsoft.com/office/drawing/2014/main" id="{EEF1204A-A6F4-006D-BAC3-8F320D6D8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516313"/>
            <a:ext cx="607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休業期間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日（■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）～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4153" name="Text Box 69">
            <a:extLst>
              <a:ext uri="{FF2B5EF4-FFF2-40B4-BE49-F238E27FC236}">
                <a16:creationId xmlns:a16="http://schemas.microsoft.com/office/drawing/2014/main" id="{B6C9576A-CF41-E0FA-718C-44F67755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6867525"/>
            <a:ext cx="58467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00</a:t>
            </a: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日（■）より通常営業をいたします。 </a:t>
            </a:r>
          </a:p>
        </p:txBody>
      </p:sp>
      <p:sp>
        <p:nvSpPr>
          <p:cNvPr id="4154" name="Line 432">
            <a:extLst>
              <a:ext uri="{FF2B5EF4-FFF2-40B4-BE49-F238E27FC236}">
                <a16:creationId xmlns:a16="http://schemas.microsoft.com/office/drawing/2014/main" id="{347E7B17-73C2-F262-C8AA-11B2F8F0A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6200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55" name="Line 471">
            <a:extLst>
              <a:ext uri="{FF2B5EF4-FFF2-40B4-BE49-F238E27FC236}">
                <a16:creationId xmlns:a16="http://schemas.microsoft.com/office/drawing/2014/main" id="{20D33C0C-110E-0A03-3D65-6BC2A2C2B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1225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56" name="Line 472">
            <a:extLst>
              <a:ext uri="{FF2B5EF4-FFF2-40B4-BE49-F238E27FC236}">
                <a16:creationId xmlns:a16="http://schemas.microsoft.com/office/drawing/2014/main" id="{46E741C9-7FD8-529C-309F-A67153529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00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57" name="Line 473">
            <a:extLst>
              <a:ext uri="{FF2B5EF4-FFF2-40B4-BE49-F238E27FC236}">
                <a16:creationId xmlns:a16="http://schemas.microsoft.com/office/drawing/2014/main" id="{FACBD2BC-C756-9856-0B18-A3279AE3A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6513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58" name="Line 474">
            <a:extLst>
              <a:ext uri="{FF2B5EF4-FFF2-40B4-BE49-F238E27FC236}">
                <a16:creationId xmlns:a16="http://schemas.microsoft.com/office/drawing/2014/main" id="{BFCFB73E-1043-7CD6-5DF9-852EC7AE6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5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59" name="Line 475">
            <a:extLst>
              <a:ext uri="{FF2B5EF4-FFF2-40B4-BE49-F238E27FC236}">
                <a16:creationId xmlns:a16="http://schemas.microsoft.com/office/drawing/2014/main" id="{D1A7B438-0697-1421-332B-3534013BC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8150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0" name="Text Box 40">
            <a:extLst>
              <a:ext uri="{FF2B5EF4-FFF2-40B4-BE49-F238E27FC236}">
                <a16:creationId xmlns:a16="http://schemas.microsoft.com/office/drawing/2014/main" id="{469B885C-D46B-A678-782E-FC568EBD6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7842250"/>
            <a:ext cx="4048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</a:t>
            </a:r>
          </a:p>
        </p:txBody>
      </p:sp>
      <p:sp>
        <p:nvSpPr>
          <p:cNvPr id="4161" name="Text Box 40">
            <a:extLst>
              <a:ext uri="{FF2B5EF4-FFF2-40B4-BE49-F238E27FC236}">
                <a16:creationId xmlns:a16="http://schemas.microsoft.com/office/drawing/2014/main" id="{FE8CA95D-12F7-86F1-7EFC-71F4C2673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8232775"/>
            <a:ext cx="39719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〒000-0000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　東京都○○区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：○○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-○○○○-○○○○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：○○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-○○○○-○○○○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http://</a:t>
            </a:r>
          </a:p>
        </p:txBody>
      </p:sp>
      <p:pic>
        <p:nvPicPr>
          <p:cNvPr id="4162" name="グラフィックス 2">
            <a:extLst>
              <a:ext uri="{FF2B5EF4-FFF2-40B4-BE49-F238E27FC236}">
                <a16:creationId xmlns:a16="http://schemas.microsoft.com/office/drawing/2014/main" id="{AB1C97C5-BF7B-C809-F843-F5F3C2E5BF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93025"/>
            <a:ext cx="302101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13500</TotalTime>
  <Words>143</Words>
  <Application>Microsoft Office PowerPoint</Application>
  <PresentationFormat>ユーザー設定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メイリオ</vt:lpstr>
      <vt:lpstr>標準デザイン</vt:lpstr>
      <vt:lpstr>PowerPoint プレゼンテーション</vt:lpstr>
    </vt:vector>
  </TitlesOfParts>
  <Company>L-net.Div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日本テレネット株式会社</dc:creator>
  <cp:lastModifiedBy>森 茉友花</cp:lastModifiedBy>
  <cp:revision>1470</cp:revision>
  <cp:lastPrinted>2018-07-05T04:27:59Z</cp:lastPrinted>
  <dcterms:created xsi:type="dcterms:W3CDTF">2007-03-19T10:33:32Z</dcterms:created>
  <dcterms:modified xsi:type="dcterms:W3CDTF">2025-07-24T04:42:21Z</dcterms:modified>
</cp:coreProperties>
</file>