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80" r:id="rId2"/>
  </p:sldIdLst>
  <p:sldSz cx="6859588" cy="9904413"/>
  <p:notesSz cx="6807200" cy="9939338"/>
  <p:embeddedFontLst>
    <p:embeddedFont>
      <p:font typeface="HG丸ｺﾞｼｯｸM-PRO" panose="020F0600000000000000" pitchFamily="50" charset="-128"/>
      <p:regular r:id="rId5"/>
    </p:embeddedFont>
  </p:embeddedFont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463">
          <p15:clr>
            <a:srgbClr val="A4A3A4"/>
          </p15:clr>
        </p15:guide>
        <p15:guide id="2" pos="216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CC3300"/>
    <a:srgbClr val="CCECFF"/>
    <a:srgbClr val="3399FF"/>
    <a:srgbClr val="0000CC"/>
    <a:srgbClr val="000066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641" autoAdjust="0"/>
    <p:restoredTop sz="91269" autoAdjust="0"/>
  </p:normalViewPr>
  <p:slideViewPr>
    <p:cSldViewPr snapToGrid="0">
      <p:cViewPr varScale="1">
        <p:scale>
          <a:sx n="88" d="100"/>
          <a:sy n="88" d="100"/>
        </p:scale>
        <p:origin x="2814" y="108"/>
      </p:cViewPr>
      <p:guideLst>
        <p:guide orient="horz" pos="4463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-2256" y="-108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1.fntdata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:a16="http://schemas.microsoft.com/office/drawing/2014/main" id="{F7DF0DA2-3F0C-326F-D232-0A0C1B660E8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t" anchorCtr="0" compatLnSpc="1">
            <a:prstTxWarp prst="textNoShape">
              <a:avLst/>
            </a:prstTxWarp>
          </a:bodyPr>
          <a:lstStyle>
            <a:lvl1pPr algn="l" defTabSz="944563" eaLnBrk="1" hangingPunct="1">
              <a:defRPr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1027">
            <a:extLst>
              <a:ext uri="{FF2B5EF4-FFF2-40B4-BE49-F238E27FC236}">
                <a16:creationId xmlns:a16="http://schemas.microsoft.com/office/drawing/2014/main" id="{FD57FCDE-9557-7B5B-D199-978C96F0158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8" name="Rectangle 1028">
            <a:extLst>
              <a:ext uri="{FF2B5EF4-FFF2-40B4-BE49-F238E27FC236}">
                <a16:creationId xmlns:a16="http://schemas.microsoft.com/office/drawing/2014/main" id="{2798E028-3813-3F41-0F1D-AB0E0D2A48A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b" anchorCtr="0" compatLnSpc="1">
            <a:prstTxWarp prst="textNoShape">
              <a:avLst/>
            </a:prstTxWarp>
          </a:bodyPr>
          <a:lstStyle>
            <a:lvl1pPr algn="l" defTabSz="944563" eaLnBrk="1" hangingPunct="1">
              <a:defRPr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9" name="Rectangle 1029">
            <a:extLst>
              <a:ext uri="{FF2B5EF4-FFF2-40B4-BE49-F238E27FC236}">
                <a16:creationId xmlns:a16="http://schemas.microsoft.com/office/drawing/2014/main" id="{361C89ED-0DA1-D7C2-6A51-87D602920CE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CB2B332-58B4-44B6-9249-7DA51DAC169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764F15B-3EFE-3568-022A-C99A1F3EC09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t" anchorCtr="0" compatLnSpc="1">
            <a:prstTxWarp prst="textNoShape">
              <a:avLst/>
            </a:prstTxWarp>
          </a:bodyPr>
          <a:lstStyle>
            <a:lvl1pPr algn="l" defTabSz="944563" eaLnBrk="1" hangingPunct="1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D3F8660-2AF0-688A-734D-6D98D0EBB27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4ACA00D-F29C-013C-3F19-CB754FBBEA0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4550" y="746125"/>
            <a:ext cx="25812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51D6CE48-8538-4BE2-D6AD-981082896FD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8300" cy="44719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CACB5024-7214-892B-C6EF-51258F13202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b" anchorCtr="0" compatLnSpc="1">
            <a:prstTxWarp prst="textNoShape">
              <a:avLst/>
            </a:prstTxWarp>
          </a:bodyPr>
          <a:lstStyle>
            <a:lvl1pPr algn="l" defTabSz="944563" eaLnBrk="1" hangingPunct="1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32F212C7-F8AA-9C1C-C7D2-B3A61B7EC3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2450"/>
            <a:ext cx="295116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D149F31-B8F9-4D15-90A8-A175524682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7C5AD00-52CF-F3CD-881E-AE8F1A52B4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D8DC32A-3682-4574-B72F-68E6A2979EAE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3" name="Rectangle 7">
            <a:extLst>
              <a:ext uri="{FF2B5EF4-FFF2-40B4-BE49-F238E27FC236}">
                <a16:creationId xmlns:a16="http://schemas.microsoft.com/office/drawing/2014/main" id="{8B6B552C-CDCE-8E74-F336-6E30667E163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4450" y="9442450"/>
            <a:ext cx="29511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346" tIns="47172" rIns="94346" bIns="47172" anchor="b"/>
          <a:lstStyle>
            <a:lvl1pPr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98613" indent="-227013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31775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31775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31775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31775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31775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95844EF-7A00-41C0-B63B-75ABC1BF6160}" type="slidenum">
              <a:rPr lang="en-US" altLang="ja-JP">
                <a:ea typeface="ＭＳ Ｐゴシック" panose="020B0600070205080204" pitchFamily="50" charset="-128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FED00092-4474-A57E-A0DB-283B25EB0F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B6BAD064-7819-C7CB-84E7-20434D1A79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346" tIns="47172" rIns="94346" bIns="47172"/>
          <a:lstStyle/>
          <a:p>
            <a:pPr eaLnBrk="1" hangingPunct="1"/>
            <a:endParaRPr lang="ja-JP" altLang="ja-JP" dirty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30888" cy="21224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1813"/>
            <a:ext cx="4802188" cy="25320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556C53-7498-72B6-F8A6-2B7E52F14D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A55C35-A0F2-7AA5-A701-7188910CA6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F19320-02F9-B5C1-5565-AE629E04E9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5BF87-844F-4DE5-AA7B-F1DC00ECE7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342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952236-3AE4-FB1B-05F0-C72CE00044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0FCCEE-DF2F-6056-14F4-AF97FBDDC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41C853-CB87-A4E5-9F3A-950124014A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6C0E7-167F-4AB2-946D-35E27BF092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425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3638" y="396875"/>
            <a:ext cx="1543050" cy="84502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8338" cy="84502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EE5960-DA4A-FE3A-9588-7A3A577DE0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164657-D953-0DE7-DF3E-B46EA0EC1A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0EDBF4-B52A-FBFA-A64D-C3CE8ED0CA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B68E2-560B-41DB-907E-622A7F1C46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5233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C9BBB2-A5D6-319F-E988-ADEAE5490F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241A1D-728F-FC4B-9524-C43EAA5F60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6B538F-BBBE-8AD2-67A1-70BB98D692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AC2A7-D557-4B56-B09E-7DDEB3F487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232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4288"/>
            <a:ext cx="5830887" cy="196691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7350"/>
            <a:ext cx="5830887" cy="21669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0F9E60-9812-6028-AF85-E508A4BA30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82684F-0A23-E45B-E07C-BBE7D330A1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131364D-7B48-6BBC-EBFE-32B48D6909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779D0-E3AC-4D6F-AEC0-0500883F08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846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5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11488" cy="6535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80731A-D532-26F4-2104-06AF52205A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7E7B5E-381E-9C0E-D015-108AA4574D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E9424A-D38E-C03C-CA62-EC7B55F958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4B5C3-9355-4E0D-A26D-232AA5D77EC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337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5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2125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2125" cy="5705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F3FEAF5-CCAA-4B4C-1059-ABD3CA2E16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A9B3DE6-2A83-8CC0-55D5-90F1459CA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811B13C-845F-DECF-A7F6-7BEB492528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417CB-EF5F-4325-91D5-3A49233666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9200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F525B39-7A98-995C-C6C0-5FCD56A38C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3BADB22-047C-69D7-9B7C-1A43EAA6EA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67CA2A3-238B-1506-EE16-082B31FAF8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3CE90-A27E-47F6-8BD0-BB69469787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34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13722FC-8E0D-7ACF-55C8-8B892195AA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C72FE16-577B-C622-3549-1C21952F8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766237B-E7E1-52E6-AD62-67D78059D4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24A6B-277F-4B53-99E3-D9932DA848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65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7425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5400" cy="84534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7425" cy="6773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649A5B-ACD1-1AC3-7DCC-AF66E997C6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93464D-EFFF-4593-CF91-5E2743F489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8E0E30-7999-20C7-E28D-9098D22994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67D01-50A4-4CE3-91E1-1E1F63B36F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6309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2613"/>
            <a:ext cx="4116387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4238"/>
            <a:ext cx="4116387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1763"/>
            <a:ext cx="4116387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C86216-E2AA-3A8A-BE7E-DE5F962131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FB7D57-7E3A-E37E-C9BB-B8C9300ECD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8F0F8E-ACE6-7FFC-9D22-83DC9C7AB0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021CD-728D-412C-B6A0-825A755455C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617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3EB29D8-6271-D5B9-3891-3DD65A3767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3788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1" tIns="45722" rIns="91441" bIns="457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D6AAD6C-C020-6AD4-CB43-4B6AC59E3C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3788" cy="653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1" tIns="45722" rIns="91441" bIns="457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0E1B6D0-4FE9-63FA-770A-867A4D862F8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18588"/>
            <a:ext cx="1600200" cy="6873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1" tIns="45722" rIns="91441" bIns="45722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chemeClr val="tx1"/>
                </a:solidFill>
                <a:latin typeface="+mn-lt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9F8D502-FE2F-1052-FAE9-35DFF483346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18588"/>
            <a:ext cx="2173288" cy="6873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1" tIns="45722" rIns="91441" bIns="45722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+mn-lt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10F3797-7BFE-EA7C-AEEB-BBEE83A6E44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6488" y="9018588"/>
            <a:ext cx="1600200" cy="6873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1" tIns="45722" rIns="91441" bIns="4572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4C5308A-566A-47FB-90A6-EA24B5254F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10">
            <a:extLst>
              <a:ext uri="{FF2B5EF4-FFF2-40B4-BE49-F238E27FC236}">
                <a16:creationId xmlns:a16="http://schemas.microsoft.com/office/drawing/2014/main" id="{8B3CA134-C829-C9FC-7E26-EA383B19C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" y="5370513"/>
            <a:ext cx="1169988" cy="384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91438" tIns="45719" rIns="91438" bIns="45719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○○○</a:t>
            </a:r>
            <a:r>
              <a:rPr lang="ja-JP" altLang="en-US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株式会社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〒***</a:t>
            </a:r>
            <a:r>
              <a:rPr lang="en-US" altLang="ja-JP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-**** ○○○</a:t>
            </a:r>
            <a:r>
              <a:rPr lang="ja-JP" altLang="en-US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市○○○**</a:t>
            </a:r>
            <a:r>
              <a:rPr lang="en-US" altLang="ja-JP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-*</a:t>
            </a:r>
            <a:r>
              <a:rPr lang="ja-JP" altLang="en-US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ＴＥＬ：○○○</a:t>
            </a:r>
            <a:r>
              <a:rPr lang="en-US" altLang="ja-JP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-○○○-○○○○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ＦＡＸ：○○○</a:t>
            </a:r>
            <a:r>
              <a:rPr lang="en-US" altLang="ja-JP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-○○○-○○○○</a:t>
            </a:r>
          </a:p>
        </p:txBody>
      </p:sp>
      <p:sp>
        <p:nvSpPr>
          <p:cNvPr id="4099" name="WordArt 21">
            <a:extLst>
              <a:ext uri="{FF2B5EF4-FFF2-40B4-BE49-F238E27FC236}">
                <a16:creationId xmlns:a16="http://schemas.microsoft.com/office/drawing/2014/main" id="{029F983E-60F9-AAE3-1835-B91E94B65EF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144044" y="3482182"/>
            <a:ext cx="5614987" cy="527050"/>
          </a:xfrm>
          <a:prstGeom prst="rect">
            <a:avLst/>
          </a:prstGeom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ja-JP" altLang="en-US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夏季休業のお知らせ</a:t>
            </a:r>
          </a:p>
        </p:txBody>
      </p:sp>
      <p:sp>
        <p:nvSpPr>
          <p:cNvPr id="2050" name="テキスト ボックス 15">
            <a:extLst>
              <a:ext uri="{FF2B5EF4-FFF2-40B4-BE49-F238E27FC236}">
                <a16:creationId xmlns:a16="http://schemas.microsoft.com/office/drawing/2014/main" id="{9602A994-B33A-0126-9C6F-546924C95E48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773238" y="1147763"/>
            <a:ext cx="3508375" cy="8001000"/>
          </a:xfrm>
          <a:prstGeom prst="rect">
            <a:avLst/>
          </a:prstGeom>
          <a:noFill/>
          <a:ln>
            <a:noFill/>
          </a:ln>
          <a:effectLst/>
        </p:spPr>
        <p:txBody>
          <a:bodyPr vert="eaVert" lIns="91438" tIns="45719" rIns="91438" bIns="45719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dirty="0">
                <a:latin typeface="+mn-lt"/>
                <a:ea typeface="HG丸ｺﾞｼｯｸM-PRO" pitchFamily="50" charset="-128"/>
              </a:rPr>
              <a:t>　　月　　日（　）から 　　月　　日（　）まで、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dirty="0">
                <a:latin typeface="+mn-lt"/>
                <a:ea typeface="HG丸ｺﾞｼｯｸM-PRO" pitchFamily="50" charset="-128"/>
              </a:rPr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dirty="0">
                <a:latin typeface="+mn-lt"/>
                <a:ea typeface="HG丸ｺﾞｼｯｸM-PRO" pitchFamily="50" charset="-128"/>
              </a:rPr>
              <a:t>夏季休業とさせていただきます。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dirty="0">
                <a:latin typeface="+mn-lt"/>
                <a:ea typeface="HG丸ｺﾞｼｯｸM-PRO" pitchFamily="50" charset="-128"/>
              </a:rPr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dirty="0">
                <a:latin typeface="+mn-lt"/>
                <a:ea typeface="HG丸ｺﾞｼｯｸM-PRO" pitchFamily="50" charset="-128"/>
              </a:rPr>
              <a:t>期間中、お客様・お取引先様には</a:t>
            </a:r>
            <a:endParaRPr lang="en-US" altLang="ja-JP" sz="1800" dirty="0">
              <a:latin typeface="+mn-lt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dirty="0">
                <a:latin typeface="+mn-lt"/>
                <a:ea typeface="HG丸ｺﾞｼｯｸM-PRO" pitchFamily="50" charset="-128"/>
              </a:rPr>
              <a:t>ご不便をおかけいたしますが、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dirty="0">
                <a:latin typeface="+mn-lt"/>
                <a:ea typeface="HG丸ｺﾞｼｯｸM-PRO" pitchFamily="50" charset="-128"/>
              </a:rPr>
              <a:t>何卒ご了承くださいますようお願い申し上げます。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dirty="0">
                <a:latin typeface="+mn-lt"/>
                <a:ea typeface="HG丸ｺﾞｼｯｸM-PRO" pitchFamily="50" charset="-128"/>
              </a:rPr>
              <a:t> </a:t>
            </a:r>
            <a:endParaRPr lang="en-US" altLang="ja-JP" sz="1800" dirty="0">
              <a:latin typeface="+mn-lt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ja-JP" altLang="en-US" sz="1800" dirty="0">
              <a:latin typeface="+mn-lt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dirty="0">
                <a:latin typeface="+mn-lt"/>
                <a:ea typeface="HG丸ｺﾞｼｯｸM-PRO" pitchFamily="50" charset="-128"/>
              </a:rPr>
              <a:t>　　月　　日（　　）からは通常通り営業いたします。</a:t>
            </a:r>
            <a:endParaRPr lang="en-US" altLang="ja-JP" sz="1800" dirty="0">
              <a:latin typeface="+mn-lt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ja-JP" altLang="en-US" sz="1800" dirty="0">
              <a:latin typeface="+mn-lt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dirty="0">
                <a:latin typeface="+mn-lt"/>
                <a:ea typeface="HG丸ｺﾞｼｯｸM-PRO" pitchFamily="50" charset="-128"/>
              </a:rPr>
              <a:t> これからもご愛顧賜りますようよろしくお願い申し上げます。</a:t>
            </a:r>
          </a:p>
        </p:txBody>
      </p:sp>
      <p:pic>
        <p:nvPicPr>
          <p:cNvPr id="4101" name="グラフィックス 2">
            <a:extLst>
              <a:ext uri="{FF2B5EF4-FFF2-40B4-BE49-F238E27FC236}">
                <a16:creationId xmlns:a16="http://schemas.microsoft.com/office/drawing/2014/main" id="{33CB074D-036A-5C21-0256-F555287D7EA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163" y="7291388"/>
            <a:ext cx="4025900" cy="213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グラフィックス 17">
            <a:extLst>
              <a:ext uri="{FF2B5EF4-FFF2-40B4-BE49-F238E27FC236}">
                <a16:creationId xmlns:a16="http://schemas.microsoft.com/office/drawing/2014/main" id="{97C4BCBF-432A-61E4-1147-CD3132E6111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8" y="366713"/>
            <a:ext cx="1398587" cy="139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tx1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1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ＭＳ Ｐゴシック" charset="-128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tx1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1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ＭＳ Ｐゴシック" charset="-128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13627</TotalTime>
  <Words>108</Words>
  <Application>Microsoft Office PowerPoint</Application>
  <PresentationFormat>ユーザー設定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HG丸ｺﾞｼｯｸM-PRO</vt:lpstr>
      <vt:lpstr>Arial</vt:lpstr>
      <vt:lpstr>標準デザイン</vt:lpstr>
      <vt:lpstr>PowerPoint プレゼンテーション</vt:lpstr>
    </vt:vector>
  </TitlesOfParts>
  <Company>L-net.Div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日本テレネット株式会社</dc:creator>
  <cp:lastModifiedBy>森 茉友花</cp:lastModifiedBy>
  <cp:revision>1450</cp:revision>
  <dcterms:created xsi:type="dcterms:W3CDTF">2007-03-19T10:33:32Z</dcterms:created>
  <dcterms:modified xsi:type="dcterms:W3CDTF">2025-07-24T04:42:08Z</dcterms:modified>
</cp:coreProperties>
</file>