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6859588" cy="9904413"/>
  <p:notesSz cx="6807200" cy="9939338"/>
  <p:embeddedFontLst>
    <p:embeddedFont>
      <p:font typeface="HGPｺﾞｼｯｸM" panose="020B0600000000000000" pitchFamily="50" charset="-128"/>
      <p:regular r:id="rId5"/>
    </p:embeddedFont>
    <p:embeddedFont>
      <p:font typeface="HGP明朝B" panose="02020800000000000000" pitchFamily="18" charset="-128"/>
      <p:regular r:id="rId6"/>
    </p:embeddedFont>
    <p:embeddedFont>
      <p:font typeface="HG創英ﾌﾟﾚｾﾞﾝｽEB" panose="02020809000000000000" pitchFamily="17" charset="-128"/>
      <p:regular r:id="rId7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63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CC3300"/>
    <a:srgbClr val="CCECFF"/>
    <a:srgbClr val="3399FF"/>
    <a:srgbClr val="0000CC"/>
    <a:srgbClr val="000066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156" autoAdjust="0"/>
    <p:restoredTop sz="91269" autoAdjust="0"/>
  </p:normalViewPr>
  <p:slideViewPr>
    <p:cSldViewPr snapToGrid="0">
      <p:cViewPr varScale="1">
        <p:scale>
          <a:sx n="71" d="100"/>
          <a:sy n="71" d="100"/>
        </p:scale>
        <p:origin x="3960" y="72"/>
      </p:cViewPr>
      <p:guideLst>
        <p:guide orient="horz" pos="4463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2256" y="-10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0A646D64-7305-8E03-D4A9-F6DA6D8502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E0B48475-978B-572F-6B09-B8FAE7FEE7A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74476805-C419-7332-F94D-F020EFF97D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EDE8F7D3-5C51-EDA5-CFA8-6C34E26BCF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D0CF8FB-66F7-4679-B6ED-28C9CD3D86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9740243-A073-71D5-AB44-781DF46578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6707CEB-4BFA-C22B-B765-CE2DD662FD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BCAE549-9C36-06AD-D829-6D39336959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12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EF74E3C-E80B-403D-88F3-DC767524BB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BD3FA75-4872-A4E5-886F-6CF697C3C9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3C23E46-DD81-A028-A1D7-A9F34FFFC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7B8A800-A486-4D52-B68B-B218486BBD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2A2F2D9-A1AD-37B2-F0E3-BEB540AC87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BE69E3A-8C38-47A0-95A6-F18457FAF36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0546BF1-7E38-BD48-C9AF-526FFF5567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 anchor="b"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8613" indent="-227013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31775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59980C4-20B8-4648-B062-F53013E7D502}" type="slidenum">
              <a:rPr lang="en-US" altLang="ja-JP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ED6D5F8-A2E7-7D11-16FF-FCF05B69C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15AF749F-E052-F0F6-AAB9-AD69C50D0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/>
          <a:lstStyle/>
          <a:p>
            <a:pPr eaLnBrk="1" hangingPunct="1"/>
            <a:r>
              <a:rPr lang="en-US" altLang="ja-JP">
                <a:latin typeface="Arial" panose="020B0604020202020204" pitchFamily="34" charset="0"/>
                <a:ea typeface="ＭＳ Ｐ明朝" panose="02020600040205080304" pitchFamily="18" charset="-128"/>
              </a:rPr>
              <a:t>20120731</a:t>
            </a:r>
            <a:r>
              <a:rPr lang="ja-JP" altLang="en-US">
                <a:latin typeface="Arial" panose="020B0604020202020204" pitchFamily="34" charset="0"/>
                <a:ea typeface="ＭＳ Ｐ明朝" panose="02020600040205080304" pitchFamily="18" charset="-128"/>
              </a:rPr>
              <a:t>作成</a:t>
            </a:r>
          </a:p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30888" cy="21224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1813"/>
            <a:ext cx="4802188" cy="2532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42BB68-1B1D-8D99-B792-AAFB4D10C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75C6C2-BFAB-8A75-9F53-0EBC3F071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0A31F6-4D5B-F1EF-283F-39FF75374D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5E8B6-12C3-4565-B099-B18662B329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911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F73614-FCF9-65F4-FD44-686FBDFA9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782FC7-EA86-7065-55FC-8A88048081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1B5595-B99B-EB7D-1EA5-093E7482B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944B0-AD01-4E23-A22E-A80AF92739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956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638" y="396875"/>
            <a:ext cx="1543050" cy="84502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8338" cy="84502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93031-651A-029A-B390-0EA7E3D65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EE889B-232A-18B2-2D88-78A529275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23E52A-9BB7-67B5-3301-F2D570CD0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391E-D97B-4BDA-AE6C-DA0CE10E84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733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A094CF-2BBC-1AEA-17ED-640B1777E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2BE5CF-EE46-8566-E7F9-72C19721D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EAFAD5-C982-2945-CC66-7040520E9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DCD69-60A9-4AFC-9107-377135066D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94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288"/>
            <a:ext cx="5830887" cy="1966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7350"/>
            <a:ext cx="5830887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C3EE25-8B51-87BB-4716-A643A8A30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B81AA0-0102-39A1-4D05-0D770615DE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136EF6-2907-C242-ACB7-CE935FBA1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E9222-FE07-4E5A-9FA9-D20F89F57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032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11488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A8790C-63F0-79B6-9FA8-E0915796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73D96-829B-51C5-7F87-D23DDEC49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C63F7C-1A22-4259-3E8C-EB1E29F0A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16EDD-997E-43AB-8A5D-94F742500E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42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21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2125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8834BE-C869-F0FB-4440-7559973C8A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F9BFEE-1A9A-6B74-4AFE-8CD6089814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77EB47B-5FD0-AD4A-3634-2A4E83695C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3AEFB-4E63-4F11-A659-B461BC0B80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08E836-C602-70A0-81BE-F90D647D95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8DF89F-738F-D535-E79F-22CB89493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876C5B-7F64-A29A-BADA-9E4F59D6E6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9FEC7-8F4F-4B03-94BB-2300895A6D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935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78BC1C-3360-26B8-41EA-41795B0CBC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F192AF-1C81-515F-4E44-978D9926E8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022B3F-5583-3026-6165-F4AC74CF3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2E336-91AE-45C8-B845-F576A3318B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826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7425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5400" cy="8453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7425" cy="677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111DEA-A5E4-0A2D-2FF9-0BA1093F6F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F2727-C7D5-47FA-688A-83A068217C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536D98-A116-6E77-3CD5-D155D8E29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B0717-9AA5-4340-B3A9-063838F029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5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2613"/>
            <a:ext cx="4116387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4238"/>
            <a:ext cx="4116387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1763"/>
            <a:ext cx="4116387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B27A63-FECC-F1E9-4521-573E122C4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10ABC1-6A68-283F-51AE-94E9F2F66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384AE0-F6E9-3ED2-0A86-ABB1084E4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FA6E5-8FF8-4023-9B51-BBE3205A03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17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B82FE09-3B47-0AE0-8868-905ADA4CA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3788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233C38-8DDC-76B2-A237-A843BCEAA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3788" cy="653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F1ED7C-A543-DEC2-6384-13CFB46243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B591BE-C719-D060-4451-0595B832D5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18588"/>
            <a:ext cx="2173288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CA59166-F743-31D0-215B-7BAB39B493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6488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38E12D-6BF4-46ED-BE00-E8C079263E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A610BE93-1CD6-F667-BD2F-C913EFBC45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707"/>
            <a:ext cx="6859588" cy="9702998"/>
          </a:xfrm>
          <a:prstGeom prst="rect">
            <a:avLst/>
          </a:prstGeom>
        </p:spPr>
      </p:pic>
      <p:sp>
        <p:nvSpPr>
          <p:cNvPr id="4100" name="テキスト ボックス 15">
            <a:extLst>
              <a:ext uri="{FF2B5EF4-FFF2-40B4-BE49-F238E27FC236}">
                <a16:creationId xmlns:a16="http://schemas.microsoft.com/office/drawing/2014/main" id="{E7EBA8B9-C823-E46E-DFD1-432146E8A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503" y="1321081"/>
            <a:ext cx="2954337" cy="800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令和　　　年　　月　　日（　　）から </a:t>
            </a:r>
            <a:endParaRPr lang="en-US" altLang="ja-JP" sz="18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令和　　　年　　月　　日（　　）まで、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年末年始のため休業とさせていただきます。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期間中、お客様・お取引先様にはご不便をおかけいたしますが、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何卒ご了承くださいますようお願い申し上げます。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月　　日（　　）からは通常通り営業いたします。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これからもご愛顧賜りますようよろしくお願い申し上げます。</a:t>
            </a:r>
          </a:p>
        </p:txBody>
      </p:sp>
      <p:sp>
        <p:nvSpPr>
          <p:cNvPr id="4101" name="テキスト ボックス 10">
            <a:extLst>
              <a:ext uri="{FF2B5EF4-FFF2-40B4-BE49-F238E27FC236}">
                <a16:creationId xmlns:a16="http://schemas.microsoft.com/office/drawing/2014/main" id="{9F7C7FA9-9575-522F-C451-CBD204A4B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91" y="4270375"/>
            <a:ext cx="1169547" cy="4093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○○○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株式会社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〒***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-**** ○○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県〇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市○○○**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-*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ＴＥＬ：○○○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-○○○-○○○○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ＦＡＸ：○○○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-○○○-○○○○</a:t>
            </a:r>
          </a:p>
        </p:txBody>
      </p:sp>
      <p:sp>
        <p:nvSpPr>
          <p:cNvPr id="4102" name="WordArt 21">
            <a:extLst>
              <a:ext uri="{FF2B5EF4-FFF2-40B4-BE49-F238E27FC236}">
                <a16:creationId xmlns:a16="http://schemas.microsoft.com/office/drawing/2014/main" id="{94A05AB4-9FCD-C099-8E6B-36864FCF70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045946" y="3634862"/>
            <a:ext cx="5614988" cy="52705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HGP明朝B" panose="02020800000000000000" pitchFamily="18" charset="-128"/>
                <a:ea typeface="HGP明朝B" panose="02020800000000000000" pitchFamily="18" charset="-128"/>
              </a:rPr>
              <a:t>年末年始休業のお知らせ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13400</TotalTime>
  <Words>120</Words>
  <Application>Microsoft Office PowerPoint</Application>
  <PresentationFormat>ユーザー設定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HGP明朝B</vt:lpstr>
      <vt:lpstr>ＭＳ Ｐゴシック</vt:lpstr>
      <vt:lpstr>HG創英ﾌﾟﾚｾﾞﾝｽEB</vt:lpstr>
      <vt:lpstr>Arial</vt:lpstr>
      <vt:lpstr>HGPｺﾞｼｯｸM</vt:lpstr>
      <vt:lpstr>標準デザイン</vt:lpstr>
      <vt:lpstr>PowerPoint プレゼンテーション</vt:lpstr>
    </vt:vector>
  </TitlesOfParts>
  <Company>L-net.Div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日本テレネット株式会社</dc:creator>
  <cp:lastModifiedBy>森 茉友花</cp:lastModifiedBy>
  <cp:revision>1439</cp:revision>
  <dcterms:created xsi:type="dcterms:W3CDTF">2007-03-19T10:33:32Z</dcterms:created>
  <dcterms:modified xsi:type="dcterms:W3CDTF">2024-12-05T05:49:18Z</dcterms:modified>
</cp:coreProperties>
</file>