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304" r:id="rId2"/>
  </p:sldIdLst>
  <p:sldSz cx="6858000" cy="9144000" type="screen4x3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808080"/>
    <a:srgbClr val="FFFF00"/>
    <a:srgbClr val="000000"/>
    <a:srgbClr val="C0C0C0"/>
    <a:srgbClr val="4D4D4D"/>
    <a:srgbClr val="111111"/>
    <a:srgbClr val="0808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281" autoAdjust="0"/>
  </p:normalViewPr>
  <p:slideViewPr>
    <p:cSldViewPr showGuides="1">
      <p:cViewPr varScale="1">
        <p:scale>
          <a:sx n="60" d="100"/>
          <a:sy n="60" d="100"/>
        </p:scale>
        <p:origin x="1998" y="9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CE33DF88-2CCE-47CC-B54D-EA64F6A24DD3}" type="datetimeFigureOut">
              <a:rPr lang="ja-JP" altLang="en-US"/>
              <a:pPr/>
              <a:t>2015/11/17</a:t>
            </a:fld>
            <a:endParaRPr lang="en-US" altLang="ja-JP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006600" y="746125"/>
            <a:ext cx="27940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5125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416924E2-F6E1-44D8-A8FA-B782F8EEDA05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436487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6924E2-F6E1-44D8-A8FA-B782F8EEDA05}" type="slidenum">
              <a:rPr lang="ja-JP" altLang="en-US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870996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42DBBF-77D3-4193-958D-A8216AD6C481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70C548-1DDA-4827-9C6C-9C91610817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56353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FE5569-761B-4098-81E5-A7270FEA36B3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3EE61F-D427-4649-A3FC-CD9D301E2D4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61858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AFCD0-EEFC-45D1-851B-C5E341725976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9A29E6-A18B-4B51-AE05-177FD5CFD75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09687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342900" y="366713"/>
            <a:ext cx="6172200" cy="78009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342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638ED57-3733-495E-B6B3-6FC25C39BDBA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2343150" y="8475663"/>
            <a:ext cx="2171700" cy="4857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4914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EF2C23FC-6A5A-4121-9079-1FC9D9FA6A9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66816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6C8205-B2BE-4840-8672-A98AA5EA834C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109255-272D-4B10-AD19-22AA40DDCC6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71069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216D0D-76C3-4DBB-AF11-1E0C3CD9D58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52215A-85F6-4AD7-8A89-6618FC31B8E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61776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D8A6CD-2D5B-45A2-B7AD-B81647846F02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3AF687-8E50-44F8-ACBE-412E97C20B5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46132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E4EC8-E3C1-4E4C-A9D1-41ABFBD1E2A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A81497-CE8F-4539-A24D-03087E7C04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569506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D0649-4754-4A3C-83E4-5B932B10926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341DF-643F-4680-B421-176FE954EB0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546114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C1BD80-89AA-4EC6-A065-E2D8E7AED23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B183CF-3080-45F1-AFF7-E42369D7A12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3817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C028CD-6CB4-4BF5-81C6-9FC3C794078D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3172B0-33CA-4481-9CA5-7263640CFC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25909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9C61ED-6F4C-45D4-A13F-80A44E2CA3F7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881C68-051C-4E42-8549-AB61A709086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717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FCE3619-D63F-4761-A0A3-C2DE63A88F9B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2ACD9C4-5537-4A1D-83F6-55DEA42371C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 bwMode="auto">
          <a:xfrm>
            <a:off x="188640" y="179512"/>
            <a:ext cx="6480720" cy="8784976"/>
          </a:xfrm>
          <a:prstGeom prst="rect">
            <a:avLst/>
          </a:prstGeom>
          <a:noFill/>
          <a:ln w="635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</p:txBody>
      </p:sp>
      <p:sp>
        <p:nvSpPr>
          <p:cNvPr id="3" name="Rectangle 8"/>
          <p:cNvSpPr>
            <a:spLocks noChangeArrowheads="1"/>
          </p:cNvSpPr>
          <p:nvPr/>
        </p:nvSpPr>
        <p:spPr bwMode="auto">
          <a:xfrm>
            <a:off x="620688" y="631586"/>
            <a:ext cx="2808312" cy="700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○○○○○株式会社</a:t>
            </a:r>
            <a:endParaRPr kumimoji="1" lang="en-US" altLang="ja-JP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ＭＳ Ｐゴシック" pitchFamily="50" charset="-128"/>
            </a:endParaRPr>
          </a:p>
          <a:p>
            <a:pPr marL="0" marR="0" lvl="0" indent="0" algn="l" defTabSz="914400" rtl="0" eaLnBrk="1" fontAlgn="base" latinLnBrk="0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2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○○ご担当　様</a:t>
            </a:r>
            <a:endParaRPr kumimoji="1" lang="ja-JP" altLang="ja-JP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ＭＳ Ｐゴシック" pitchFamily="50" charset="-128"/>
            </a:endParaRPr>
          </a:p>
        </p:txBody>
      </p:sp>
      <p:cxnSp>
        <p:nvCxnSpPr>
          <p:cNvPr id="5" name="直線コネクタ 4"/>
          <p:cNvCxnSpPr/>
          <p:nvPr/>
        </p:nvCxnSpPr>
        <p:spPr>
          <a:xfrm>
            <a:off x="620688" y="953903"/>
            <a:ext cx="252028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>
            <a:off x="620688" y="1234655"/>
            <a:ext cx="252028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Rectangle 8"/>
          <p:cNvSpPr>
            <a:spLocks noChangeArrowheads="1"/>
          </p:cNvSpPr>
          <p:nvPr/>
        </p:nvSpPr>
        <p:spPr bwMode="auto">
          <a:xfrm>
            <a:off x="3897283" y="271356"/>
            <a:ext cx="2619672" cy="13481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平成○○年○○月吉日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ＭＳ Ｐゴシック" pitchFamily="50" charset="-128"/>
            </a:endParaRPr>
          </a:p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ja-JP" sz="1100" dirty="0">
              <a:solidFill>
                <a:schemeClr val="tx1"/>
              </a:solidFill>
              <a:latin typeface="Arial" pitchFamily="34" charset="0"/>
              <a:cs typeface="ＭＳ Ｐゴシック" pitchFamily="50" charset="-128"/>
            </a:endParaRPr>
          </a:p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○○○○株式会社</a:t>
            </a:r>
            <a:endParaRPr kumimoji="1" lang="en-US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ＭＳ Ｐゴシック" pitchFamily="50" charset="-128"/>
            </a:endParaRPr>
          </a:p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1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○○市○○町○○</a:t>
            </a:r>
            <a:r>
              <a:rPr lang="en-US" altLang="ja-JP" sz="11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-</a:t>
            </a:r>
            <a:r>
              <a:rPr lang="ja-JP" altLang="en-US" sz="11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○○</a:t>
            </a:r>
            <a:endParaRPr lang="en-US" altLang="ja-JP" sz="1100" dirty="0" smtClean="0">
              <a:solidFill>
                <a:schemeClr val="tx1"/>
              </a:solidFill>
              <a:latin typeface="Arial" pitchFamily="34" charset="0"/>
              <a:cs typeface="ＭＳ Ｐゴシック" pitchFamily="50" charset="-128"/>
            </a:endParaRPr>
          </a:p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TEL</a:t>
            </a: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：</a:t>
            </a:r>
            <a:r>
              <a:rPr kumimoji="1" lang="en-US" altLang="ja-JP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000-000-0000</a:t>
            </a:r>
          </a:p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1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FAX</a:t>
            </a:r>
            <a:r>
              <a:rPr lang="ja-JP" altLang="en-US" sz="11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：</a:t>
            </a:r>
            <a:r>
              <a:rPr lang="en-US" altLang="ja-JP" sz="1100" dirty="0" smtClean="0">
                <a:solidFill>
                  <a:schemeClr val="tx1"/>
                </a:solidFill>
                <a:latin typeface="Arial" pitchFamily="34" charset="0"/>
                <a:cs typeface="ＭＳ Ｐゴシック" pitchFamily="50" charset="-128"/>
              </a:rPr>
              <a:t>000-000-0000</a:t>
            </a:r>
          </a:p>
          <a:p>
            <a:pPr marL="0" marR="0" lvl="0" indent="0" algn="r" defTabSz="914400" rtl="0" eaLnBrk="1" fontAlgn="base" latinLnBrk="0" hangingPunct="1"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ＭＳ Ｐゴシック" pitchFamily="50" charset="-128"/>
              </a:rPr>
              <a:t>担当：○○</a:t>
            </a:r>
            <a:endParaRPr kumimoji="1" lang="ja-JP" altLang="ja-JP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ＭＳ Ｐゴシック" pitchFamily="50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20688" y="2144656"/>
            <a:ext cx="5544616" cy="1275216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○</a:t>
            </a:r>
            <a:r>
              <a:rPr lang="ja-JP" altLang="en-US" dirty="0"/>
              <a:t>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dirty="0" smtClean="0"/>
              <a:t>○</a:t>
            </a:r>
            <a:r>
              <a:rPr lang="ja-JP" altLang="en-US" dirty="0"/>
              <a:t>○○○○○○○○○○○○○○○○○○○○○○○○○○○○○○○</a:t>
            </a:r>
            <a:r>
              <a:rPr lang="ja-JP" altLang="en-US" dirty="0" smtClean="0"/>
              <a:t>○○</a:t>
            </a:r>
            <a:r>
              <a:rPr lang="ja-JP" altLang="en-US" dirty="0"/>
              <a:t>○○○○○</a:t>
            </a:r>
            <a:r>
              <a:rPr lang="ja-JP" altLang="en-US" dirty="0" smtClean="0"/>
              <a:t>○。 </a:t>
            </a:r>
            <a:r>
              <a:rPr lang="ja-JP" altLang="en-US" dirty="0"/>
              <a:t>○○○○○○○○○○○○○○○○○○○○○○○○○○○○○○○○○○○○○○○○○○○○○○○○○○○○○○○○○○○○○○○○○○○○○○○○○○○○○○○○○○○○ ○○○○○○○○○○○○○○○○○○○○○○○○○○○○○○○○○○○○○○○○○○○○○○○○○○○○○○○○○○○○○○○○○○○○○○○○○○○○○○○○○○○○ </a:t>
            </a:r>
            <a:r>
              <a:rPr lang="ja-JP" altLang="en-US" dirty="0" smtClean="0"/>
              <a:t>○</a:t>
            </a:r>
            <a:r>
              <a:rPr lang="ja-JP" altLang="en-US" dirty="0"/>
              <a:t>○○○○○○○○</a:t>
            </a:r>
            <a:r>
              <a:rPr lang="ja-JP" altLang="en-US" dirty="0" smtClean="0"/>
              <a:t>○○</a:t>
            </a:r>
            <a:r>
              <a:rPr lang="ja-JP" altLang="en-US" dirty="0"/>
              <a:t>○</a:t>
            </a:r>
            <a:r>
              <a:rPr lang="ja-JP" altLang="en-US" dirty="0" smtClean="0"/>
              <a:t>○。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620688" y="1712608"/>
            <a:ext cx="4032448" cy="288032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kumimoji="1" lang="ja-JP" altLang="en-US" sz="1600" b="1" dirty="0" smtClean="0"/>
              <a:t>■■■■■■■■</a:t>
            </a:r>
            <a:endParaRPr kumimoji="1" lang="ja-JP" altLang="en-US" sz="1600" b="1" dirty="0"/>
          </a:p>
        </p:txBody>
      </p:sp>
      <p:sp>
        <p:nvSpPr>
          <p:cNvPr id="11" name="正方形/長方形 10"/>
          <p:cNvSpPr/>
          <p:nvPr/>
        </p:nvSpPr>
        <p:spPr>
          <a:xfrm>
            <a:off x="656692" y="3779912"/>
            <a:ext cx="5544616" cy="1296144"/>
          </a:xfrm>
          <a:prstGeom prst="rect">
            <a:avLst/>
          </a:prstGeom>
          <a:ln>
            <a:prstDash val="dashDot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  <a:solidFill>
                <a:sysClr val="windowText" lastClr="000000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4675940" y="3952768"/>
            <a:ext cx="1345348" cy="979271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ln>
                  <a:solidFill>
                    <a:schemeClr val="tx1"/>
                  </a:solidFill>
                </a:ln>
                <a:solidFill>
                  <a:sysClr val="windowText" lastClr="000000"/>
                </a:solidFill>
              </a:rPr>
              <a:t>イラスト・写真</a:t>
            </a:r>
            <a:endParaRPr kumimoji="1" lang="ja-JP" altLang="en-US" dirty="0">
              <a:ln>
                <a:solidFill>
                  <a:schemeClr val="tx1"/>
                </a:solidFill>
              </a:ln>
              <a:solidFill>
                <a:sysClr val="windowText" lastClr="000000"/>
              </a:solidFill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836712" y="3944855"/>
            <a:ext cx="4032448" cy="987183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○○○○○○○○○○○○○○○○○○○○○○○</a:t>
            </a:r>
            <a:r>
              <a:rPr lang="ja-JP" altLang="en-US" dirty="0" smtClean="0"/>
              <a:t>○</a:t>
            </a:r>
            <a:endParaRPr lang="en-US" altLang="ja-JP" dirty="0" smtClean="0"/>
          </a:p>
          <a:p>
            <a:r>
              <a:rPr lang="ja-JP" altLang="en-US" dirty="0"/>
              <a:t>■</a:t>
            </a:r>
            <a:r>
              <a:rPr lang="ja-JP" altLang="en-US" dirty="0" smtClean="0"/>
              <a:t>○</a:t>
            </a:r>
            <a:r>
              <a:rPr lang="ja-JP" altLang="en-US" dirty="0"/>
              <a:t>○○○○○○○○○○○○○○○○</a:t>
            </a:r>
            <a:r>
              <a:rPr lang="ja-JP" altLang="en-US" dirty="0" smtClean="0"/>
              <a:t>○○○</a:t>
            </a:r>
            <a:endParaRPr lang="en-US" altLang="ja-JP" dirty="0" smtClean="0"/>
          </a:p>
          <a:p>
            <a:r>
              <a:rPr lang="ja-JP" altLang="en-US" dirty="0"/>
              <a:t>■○○○○○○○○○○○○○○○○○○○○</a:t>
            </a:r>
          </a:p>
          <a:p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620688" y="5358622"/>
            <a:ext cx="5544616" cy="864096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△△△△</a:t>
            </a:r>
            <a:r>
              <a:rPr lang="ja-JP" altLang="en-US" dirty="0"/>
              <a:t>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△</a:t>
            </a:r>
            <a:r>
              <a:rPr lang="ja-JP" altLang="en-US" dirty="0" smtClean="0"/>
              <a:t>△。</a:t>
            </a:r>
            <a:endParaRPr kumimoji="1" lang="ja-JP" altLang="en-US" dirty="0"/>
          </a:p>
        </p:txBody>
      </p:sp>
      <p:sp>
        <p:nvSpPr>
          <p:cNvPr id="15" name="Line 41"/>
          <p:cNvSpPr>
            <a:spLocks noChangeShapeType="1"/>
          </p:cNvSpPr>
          <p:nvPr/>
        </p:nvSpPr>
        <p:spPr bwMode="auto">
          <a:xfrm>
            <a:off x="404664" y="6473947"/>
            <a:ext cx="6112291" cy="0"/>
          </a:xfrm>
          <a:prstGeom prst="line">
            <a:avLst/>
          </a:prstGeom>
          <a:noFill/>
          <a:ln w="12700">
            <a:solidFill>
              <a:schemeClr val="tx1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lIns="0" tIns="0" rIns="0" bIns="80284"/>
          <a:lstStyle/>
          <a:p>
            <a:endParaRPr lang="ja-JP" altLang="en-US"/>
          </a:p>
        </p:txBody>
      </p:sp>
      <p:graphicFrame>
        <p:nvGraphicFramePr>
          <p:cNvPr id="17" name="Group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1108580"/>
              </p:ext>
            </p:extLst>
          </p:nvPr>
        </p:nvGraphicFramePr>
        <p:xfrm>
          <a:off x="476672" y="7146177"/>
          <a:ext cx="6040283" cy="1477963"/>
        </p:xfrm>
        <a:graphic>
          <a:graphicData uri="http://schemas.openxmlformats.org/drawingml/2006/table">
            <a:tbl>
              <a:tblPr/>
              <a:tblGrid>
                <a:gridCol w="1116910"/>
                <a:gridCol w="2055867"/>
                <a:gridCol w="778364"/>
                <a:gridCol w="2089142"/>
              </a:tblGrid>
              <a:tr h="2952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貴社名</a:t>
                      </a:r>
                    </a:p>
                  </a:txBody>
                  <a:tcPr marL="95793" marR="95793" marT="47896" marB="47896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部署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52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ご住所</a:t>
                      </a:r>
                    </a:p>
                  </a:txBody>
                  <a:tcPr marL="95793" marR="95793" marT="47896" marB="47896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968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お名前</a:t>
                      </a:r>
                    </a:p>
                  </a:txBody>
                  <a:tcPr marL="95793" marR="95793" marT="47896" marB="47896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52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TEL</a:t>
                      </a:r>
                    </a:p>
                  </a:txBody>
                  <a:tcPr marL="95793" marR="95793" marT="47896" marB="47896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（　　　　　）　　　　　</a:t>
                      </a:r>
                      <a:r>
                        <a:rPr kumimoji="1" lang="en-US" altLang="ja-JP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‐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FAX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（　　　　　）　　　　　</a:t>
                      </a:r>
                      <a:r>
                        <a:rPr kumimoji="1" lang="en-US" altLang="ja-JP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‐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52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メールアドレス</a:t>
                      </a:r>
                    </a:p>
                  </a:txBody>
                  <a:tcPr marL="95793" marR="95793" marT="47896" marB="47896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　　　　　　　　　　　　　　　</a:t>
                      </a:r>
                      <a:r>
                        <a:rPr kumimoji="1" lang="en-US" altLang="ja-JP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@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8" name="Text Box 73"/>
          <p:cNvSpPr txBox="1">
            <a:spLocks noChangeArrowheads="1"/>
          </p:cNvSpPr>
          <p:nvPr/>
        </p:nvSpPr>
        <p:spPr bwMode="auto">
          <a:xfrm>
            <a:off x="451550" y="6650587"/>
            <a:ext cx="6065405" cy="4814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95793" tIns="47896" rIns="95793" bIns="47896">
            <a:spAutoFit/>
          </a:bodyPr>
          <a:lstStyle>
            <a:lvl1pPr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479425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957263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436688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1916113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3733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8305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2877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7449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eaLnBrk="1" hangingPunct="1"/>
            <a:r>
              <a:rPr lang="ja-JP" altLang="en-US" sz="2500" dirty="0" smtClean="0">
                <a:latin typeface="Arial Black" pitchFamily="34" charset="0"/>
                <a:ea typeface="HGP創英角ｺﾞｼｯｸUB" pitchFamily="50" charset="-128"/>
              </a:rPr>
              <a:t>○○○○○○○</a:t>
            </a:r>
            <a:r>
              <a:rPr lang="ja-JP" altLang="en-US" sz="2500" dirty="0">
                <a:latin typeface="Arial Black" pitchFamily="34" charset="0"/>
                <a:ea typeface="HGP創英角ｺﾞｼｯｸUB" pitchFamily="50" charset="-128"/>
              </a:rPr>
              <a:t>　　</a:t>
            </a:r>
            <a:r>
              <a:rPr lang="ja-JP" altLang="en-US" sz="1300" b="1" dirty="0">
                <a:latin typeface="ＭＳ Ｐゴシック" pitchFamily="50" charset="-128"/>
              </a:rPr>
              <a:t>ご記入の上、</a:t>
            </a:r>
            <a:r>
              <a:rPr lang="en-US" altLang="ja-JP" sz="1300" b="1" dirty="0">
                <a:latin typeface="ＭＳ Ｐゴシック" pitchFamily="50" charset="-128"/>
              </a:rPr>
              <a:t>FAX</a:t>
            </a:r>
            <a:r>
              <a:rPr lang="ja-JP" altLang="en-US" sz="1300" b="1" dirty="0" err="1">
                <a:latin typeface="ＭＳ Ｐゴシック" pitchFamily="50" charset="-128"/>
              </a:rPr>
              <a:t>にて</a:t>
            </a:r>
            <a:r>
              <a:rPr lang="ja-JP" altLang="en-US" sz="1300" b="1" dirty="0">
                <a:latin typeface="ＭＳ Ｐゴシック" pitchFamily="50" charset="-128"/>
              </a:rPr>
              <a:t>返信してください</a:t>
            </a:r>
            <a:endParaRPr lang="ja-JP" altLang="en-US" sz="500" b="1" dirty="0">
              <a:latin typeface="ＭＳ Ｐゴシック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15780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>
              <a:solidFill>
                <a:schemeClr val="tx1"/>
              </a:solidFill>
              <a:miter lim="800000"/>
              <a:headEnd/>
              <a:tailEnd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11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Century" pitchFamily="18" charset="0"/>
            <a:ea typeface="ＭＳ 明朝" pitchFamily="17" charset="-128"/>
            <a:cs typeface="Times New Roman" pitchFamily="18" charset="0"/>
          </a:defRPr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680</Words>
  <Application>Microsoft Office PowerPoint</Application>
  <PresentationFormat>画面に合わせる (4:3)</PresentationFormat>
  <Paragraphs>31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0" baseType="lpstr">
      <vt:lpstr>HGP創英角ｺﾞｼｯｸUB</vt:lpstr>
      <vt:lpstr>ＭＳ Ｐゴシック</vt:lpstr>
      <vt:lpstr>ＭＳ 明朝</vt:lpstr>
      <vt:lpstr>Arial</vt:lpstr>
      <vt:lpstr>Arial Black</vt:lpstr>
      <vt:lpstr>Calibri</vt:lpstr>
      <vt:lpstr>Century</vt:lpstr>
      <vt:lpstr>Times New Roman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2015-11-17T08:14:05Z</dcterms:created>
  <dcterms:modified xsi:type="dcterms:W3CDTF">2015-11-17T08:14:17Z</dcterms:modified>
</cp:coreProperties>
</file>

<file path=docProps/thumbnail.jpeg>
</file>