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303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6924E2-F6E1-44D8-A8FA-B782F8EEDA05}" type="slidenum">
              <a:rPr lang="ja-JP" altLang="en-US" smtClean="0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39918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角三角形 15"/>
          <p:cNvSpPr/>
          <p:nvPr/>
        </p:nvSpPr>
        <p:spPr bwMode="auto">
          <a:xfrm>
            <a:off x="0" y="137656"/>
            <a:ext cx="6858000" cy="5508666"/>
          </a:xfrm>
          <a:prstGeom prst="rtTriangl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" pitchFamily="18" charset="0"/>
              <a:ea typeface="ＭＳ 明朝" pitchFamily="17" charset="-128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39713" y="469792"/>
            <a:ext cx="4053383" cy="1296144"/>
          </a:xfrm>
          <a:prstGeom prst="roundRect">
            <a:avLst>
              <a:gd name="adj" fmla="val 6589"/>
            </a:avLst>
          </a:prstGeom>
          <a:ln>
            <a:headEnd/>
            <a:tailEnd/>
          </a:ln>
          <a:extLst/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latin typeface="ＭＳ Ｐゴシック" pitchFamily="50" charset="-128"/>
            </a:endParaRPr>
          </a:p>
        </p:txBody>
      </p:sp>
      <p:sp>
        <p:nvSpPr>
          <p:cNvPr id="3" name="WordArt 3"/>
          <p:cNvSpPr>
            <a:spLocks noChangeArrowheads="1" noChangeShapeType="1" noTextEdit="1"/>
          </p:cNvSpPr>
          <p:nvPr/>
        </p:nvSpPr>
        <p:spPr bwMode="auto">
          <a:xfrm>
            <a:off x="504192" y="580566"/>
            <a:ext cx="3499772" cy="1084334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+mj-ea"/>
                <a:ea typeface="+mj-ea"/>
              </a:rPr>
              <a:t>○○○○○○○○○○</a:t>
            </a:r>
            <a:endParaRPr lang="en-US" altLang="ja-JP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+mj-ea"/>
                <a:ea typeface="+mj-ea"/>
              </a:rPr>
              <a:t>○○○○○○○○</a:t>
            </a:r>
            <a:endParaRPr lang="en-US" altLang="ja-JP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+mj-ea"/>
              <a:ea typeface="+mj-ea"/>
            </a:endParaRPr>
          </a:p>
          <a:p>
            <a:r>
              <a:rPr lang="ja-JP" altLang="en-US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+mj-ea"/>
                <a:ea typeface="+mj-ea"/>
              </a:rPr>
              <a:t>○○○○○</a:t>
            </a:r>
            <a:r>
              <a:rPr lang="ja-JP" alt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+mj-ea"/>
                <a:ea typeface="+mj-ea"/>
              </a:rPr>
              <a:t>○</a:t>
            </a:r>
            <a:endParaRPr lang="en-US" altLang="ja-JP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39713" y="1938418"/>
            <a:ext cx="4053383" cy="12241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509120" y="778080"/>
            <a:ext cx="2026691" cy="9878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39713" y="3290932"/>
            <a:ext cx="4269407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39713" y="4500554"/>
            <a:ext cx="4269407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797152" y="4500554"/>
            <a:ext cx="1738659" cy="10061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endParaRPr lang="ja-JP" altLang="en-US">
              <a:solidFill>
                <a:srgbClr val="000000"/>
              </a:solidFill>
              <a:latin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04191" y="2247378"/>
            <a:ext cx="3830469" cy="843168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○○○○○○○○○○○○○○○○</a:t>
            </a:r>
            <a:r>
              <a:rPr lang="ja-JP" altLang="en-US" dirty="0" smtClean="0"/>
              <a:t>○○</a:t>
            </a:r>
            <a:r>
              <a:rPr lang="ja-JP" altLang="en-US" dirty="0"/>
              <a:t>○</a:t>
            </a:r>
            <a:r>
              <a:rPr lang="ja-JP" altLang="en-US" dirty="0" smtClean="0"/>
              <a:t>○。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2213" y="1959346"/>
            <a:ext cx="4032448" cy="288032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sz="1600" b="1" dirty="0" smtClean="0"/>
              <a:t>○</a:t>
            </a:r>
            <a:r>
              <a:rPr lang="ja-JP" altLang="en-US" sz="1600" b="1" dirty="0"/>
              <a:t>○○○○○○○○</a:t>
            </a:r>
            <a:r>
              <a:rPr lang="ja-JP" altLang="en-US" sz="1600" b="1" dirty="0" smtClean="0"/>
              <a:t>○</a:t>
            </a:r>
            <a:endParaRPr kumimoji="1" lang="ja-JP" altLang="en-US" sz="1600" b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92250" y="855333"/>
            <a:ext cx="1872208" cy="843168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kumimoji="1" lang="en-US" altLang="ja-JP" dirty="0" smtClean="0"/>
              <a:t>【</a:t>
            </a:r>
            <a:r>
              <a:rPr lang="ja-JP" altLang="en-US" dirty="0" smtClean="0"/>
              <a:t>発行</a:t>
            </a:r>
            <a:r>
              <a:rPr lang="ja-JP" altLang="en-US" dirty="0"/>
              <a:t>日</a:t>
            </a:r>
            <a:r>
              <a:rPr kumimoji="1" lang="en-US" altLang="ja-JP" dirty="0" smtClean="0"/>
              <a:t>】20</a:t>
            </a:r>
            <a:r>
              <a:rPr kumimoji="1" lang="ja-JP" altLang="en-US" dirty="0" smtClean="0"/>
              <a:t>●●年●月●日</a:t>
            </a:r>
            <a:endParaRPr kumimoji="1" lang="en-US" altLang="ja-JP" dirty="0" smtClean="0"/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編集元</a:t>
            </a:r>
            <a:r>
              <a:rPr lang="en-US" altLang="ja-JP" dirty="0" smtClean="0"/>
              <a:t>】××××××××</a:t>
            </a:r>
          </a:p>
          <a:p>
            <a:r>
              <a:rPr lang="ja-JP" altLang="en-US" dirty="0" smtClean="0"/>
              <a:t>○○○○○○○○○○○○○</a:t>
            </a:r>
            <a:endParaRPr lang="en-US" altLang="ja-JP" dirty="0" smtClean="0"/>
          </a:p>
          <a:p>
            <a:r>
              <a:rPr lang="ja-JP" altLang="en-US" dirty="0"/>
              <a:t>○○○○○○○○○○○○○</a:t>
            </a:r>
            <a:endParaRPr lang="en-US" altLang="ja-JP" dirty="0"/>
          </a:p>
          <a:p>
            <a:r>
              <a:rPr lang="ja-JP" altLang="en-US" dirty="0"/>
              <a:t>○○○○○○○○○○○○○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4766917" y="1938417"/>
            <a:ext cx="1768894" cy="2360625"/>
          </a:xfrm>
          <a:prstGeom prst="rect">
            <a:avLst/>
          </a:prstGeom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</a:rPr>
              <a:t>イラスト・写真</a:t>
            </a:r>
            <a:endParaRPr kumimoji="1" lang="ja-JP" altLang="en-US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2213" y="3373404"/>
            <a:ext cx="4032448" cy="843168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○○○○○○○○○○○○○○○■○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/>
              <a:t>■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</a:t>
            </a:r>
            <a:r>
              <a:rPr lang="ja-JP" altLang="en-US" dirty="0" smtClean="0"/>
              <a:t>○○○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02213" y="4583026"/>
            <a:ext cx="4032448" cy="843168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○○○○○○○○○○○○○○○■○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</a:t>
            </a:r>
            <a:r>
              <a:rPr lang="ja-JP" altLang="en-US" dirty="0" smtClean="0"/>
              <a:t>○○○○○○○○○○</a:t>
            </a:r>
            <a:endParaRPr lang="en-US" altLang="ja-JP" dirty="0" smtClean="0"/>
          </a:p>
          <a:p>
            <a:r>
              <a:rPr lang="ja-JP" altLang="en-US" dirty="0" smtClean="0"/>
              <a:t>■○</a:t>
            </a:r>
            <a:r>
              <a:rPr lang="ja-JP" altLang="en-US" dirty="0"/>
              <a:t>○○○○○○○○○○○○○○○○○○○○○○○</a:t>
            </a:r>
            <a:r>
              <a:rPr lang="ja-JP" altLang="en-US" dirty="0" smtClean="0"/>
              <a:t>○</a:t>
            </a:r>
            <a:endParaRPr lang="en-US" altLang="ja-JP" dirty="0" smtClean="0"/>
          </a:p>
          <a:p>
            <a:r>
              <a:rPr lang="ja-JP" altLang="en-US" dirty="0"/>
              <a:t>■</a:t>
            </a:r>
            <a:r>
              <a:rPr lang="ja-JP" altLang="en-US" dirty="0" smtClean="0"/>
              <a:t>○</a:t>
            </a:r>
            <a:r>
              <a:rPr lang="ja-JP" altLang="en-US" dirty="0"/>
              <a:t>○○○○○○○○○○○○○○○○</a:t>
            </a:r>
            <a:r>
              <a:rPr lang="ja-JP" altLang="en-US" dirty="0" smtClean="0"/>
              <a:t>○○○</a:t>
            </a:r>
            <a:endParaRPr kumimoji="1" lang="ja-JP" altLang="en-US" dirty="0"/>
          </a:p>
        </p:txBody>
      </p:sp>
      <p:pic>
        <p:nvPicPr>
          <p:cNvPr id="17" name="Picture 21" descr="008_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35" y="4395404"/>
            <a:ext cx="2024658" cy="544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4948266" y="4844477"/>
            <a:ext cx="1501046" cy="749341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r>
              <a:rPr lang="ja-JP" altLang="en-US" dirty="0" smtClean="0"/>
              <a:t>○</a:t>
            </a:r>
            <a:r>
              <a:rPr lang="ja-JP" altLang="en-US" dirty="0"/>
              <a:t>○○○○○○○○○○○</a:t>
            </a:r>
            <a:r>
              <a:rPr lang="ja-JP" altLang="en-US" dirty="0" smtClean="0"/>
              <a:t>○。</a:t>
            </a:r>
            <a:endParaRPr lang="en-US" altLang="ja-JP" dirty="0"/>
          </a:p>
          <a:p>
            <a:r>
              <a:rPr lang="ja-JP" altLang="en-US" dirty="0"/>
              <a:t>○○○○○○○○</a:t>
            </a:r>
            <a:r>
              <a:rPr lang="ja-JP" altLang="en-US" dirty="0" smtClean="0"/>
              <a:t>○</a:t>
            </a:r>
            <a:r>
              <a:rPr lang="ja-JP" altLang="en-US" dirty="0"/>
              <a:t>。</a:t>
            </a:r>
            <a:endParaRPr lang="en-US" altLang="ja-JP" dirty="0"/>
          </a:p>
        </p:txBody>
      </p:sp>
      <p:graphicFrame>
        <p:nvGraphicFramePr>
          <p:cNvPr id="29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306468"/>
              </p:ext>
            </p:extLst>
          </p:nvPr>
        </p:nvGraphicFramePr>
        <p:xfrm>
          <a:off x="188913" y="6118495"/>
          <a:ext cx="6480175" cy="915167"/>
        </p:xfrm>
        <a:graphic>
          <a:graphicData uri="http://schemas.openxmlformats.org/drawingml/2006/table">
            <a:tbl>
              <a:tblPr/>
              <a:tblGrid>
                <a:gridCol w="687387"/>
                <a:gridCol w="2622550"/>
                <a:gridCol w="985838"/>
                <a:gridCol w="2184400"/>
              </a:tblGrid>
              <a:tr h="295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貴社名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TEL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お名前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en-US" altLang="ja-JP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FAX</a:t>
                      </a: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1" lang="ja-JP" altLang="en-US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ご住所</a:t>
                      </a: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en-US" altLang="ja-JP" sz="13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kumimoji="1" sz="28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Font typeface="Arial" charset="0"/>
                        <a:defRPr kumimoji="1" sz="24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Font typeface="Arial" charset="0"/>
                        <a:defRPr kumimoji="1" sz="2000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kumimoji="1">
                          <a:solidFill>
                            <a:schemeClr val="tx1"/>
                          </a:solidFill>
                          <a:latin typeface="Calibri" pitchFamily="34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marL="95793" marR="95793" marT="47896" marB="4789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Rectangle 67"/>
          <p:cNvSpPr>
            <a:spLocks noChangeArrowheads="1"/>
          </p:cNvSpPr>
          <p:nvPr/>
        </p:nvSpPr>
        <p:spPr bwMode="auto">
          <a:xfrm>
            <a:off x="188640" y="5664617"/>
            <a:ext cx="6480720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WordArt 68"/>
          <p:cNvSpPr>
            <a:spLocks noChangeArrowheads="1" noChangeShapeType="1" noTextEdit="1"/>
          </p:cNvSpPr>
          <p:nvPr/>
        </p:nvSpPr>
        <p:spPr bwMode="auto">
          <a:xfrm>
            <a:off x="1350689" y="5709067"/>
            <a:ext cx="4105493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 dirty="0" smtClean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○○○○○○○○○○○○○○○○○○</a:t>
            </a:r>
            <a:endParaRPr lang="ja-JP" altLang="en-US" sz="1400" b="1" kern="10" dirty="0"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4" name="WordArt 47"/>
          <p:cNvSpPr>
            <a:spLocks noChangeArrowheads="1" noChangeShapeType="1" noTextEdit="1"/>
          </p:cNvSpPr>
          <p:nvPr/>
        </p:nvSpPr>
        <p:spPr bwMode="auto">
          <a:xfrm>
            <a:off x="307999" y="7711326"/>
            <a:ext cx="3481041" cy="43204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●○○○などお気軽にお問合せください</a:t>
            </a:r>
            <a:endParaRPr lang="en-US" altLang="ja-JP" sz="1400" kern="10" dirty="0" smtClean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  <a:p>
            <a:r>
              <a:rPr lang="ja-JP" altLang="en-US" sz="1400" kern="10" dirty="0" smtClean="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●○○○○は○○○だけ！</a:t>
            </a:r>
            <a:endParaRPr lang="en-US" altLang="ja-JP" sz="1400" kern="10" dirty="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35" name="Text Box 72"/>
          <p:cNvSpPr txBox="1">
            <a:spLocks noChangeArrowheads="1"/>
          </p:cNvSpPr>
          <p:nvPr/>
        </p:nvSpPr>
        <p:spPr bwMode="auto">
          <a:xfrm>
            <a:off x="333003" y="8274806"/>
            <a:ext cx="2447925" cy="3583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5793" tIns="47896" rIns="95793" bIns="47896">
            <a:spAutoFit/>
          </a:bodyPr>
          <a:lstStyle>
            <a:lvl1pPr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79425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95726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436688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916113" defTabSz="957263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3733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8305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2877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744913" defTabSz="95726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700" dirty="0">
                <a:latin typeface="Arial Black" pitchFamily="34" charset="0"/>
                <a:ea typeface="HGP創英角ｺﾞｼｯｸUB" pitchFamily="50" charset="-128"/>
              </a:rPr>
              <a:t>○○社名○○ロゴ</a:t>
            </a:r>
          </a:p>
        </p:txBody>
      </p:sp>
      <p:sp>
        <p:nvSpPr>
          <p:cNvPr id="36" name="Rectangle 84"/>
          <p:cNvSpPr>
            <a:spLocks noChangeArrowheads="1"/>
          </p:cNvSpPr>
          <p:nvPr/>
        </p:nvSpPr>
        <p:spPr bwMode="auto">
          <a:xfrm>
            <a:off x="3456628" y="8135720"/>
            <a:ext cx="3011028" cy="519059"/>
          </a:xfrm>
          <a:prstGeom prst="rect">
            <a:avLst/>
          </a:prstGeom>
          <a:solidFill>
            <a:schemeClr val="tx1"/>
          </a:solidFill>
          <a:ln w="28575" cmpd="thickThin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37" name="WordArt 85"/>
          <p:cNvSpPr>
            <a:spLocks noChangeArrowheads="1" noChangeShapeType="1" noTextEdit="1"/>
          </p:cNvSpPr>
          <p:nvPr/>
        </p:nvSpPr>
        <p:spPr bwMode="auto">
          <a:xfrm>
            <a:off x="4023132" y="8236127"/>
            <a:ext cx="2183760" cy="2076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 dirty="0" smtClean="0">
                <a:solidFill>
                  <a:schemeClr val="bg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03-0000-0000</a:t>
            </a:r>
            <a:endParaRPr lang="ja-JP" altLang="en-US" sz="2400" kern="10" dirty="0">
              <a:solidFill>
                <a:schemeClr val="bg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38" name="WordArt 87"/>
          <p:cNvSpPr>
            <a:spLocks noChangeArrowheads="1" noChangeShapeType="1" noTextEdit="1"/>
          </p:cNvSpPr>
          <p:nvPr/>
        </p:nvSpPr>
        <p:spPr bwMode="auto">
          <a:xfrm>
            <a:off x="4023649" y="8486563"/>
            <a:ext cx="2191179" cy="10566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受付時間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00-00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00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　定休日</a:t>
            </a:r>
            <a:r>
              <a:rPr lang="en-US" altLang="ja-JP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/○</a:t>
            </a:r>
            <a:r>
              <a:rPr lang="ja-JP" altLang="en-US" sz="1400" kern="10" dirty="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・○・祝日</a:t>
            </a:r>
          </a:p>
        </p:txBody>
      </p:sp>
      <p:pic>
        <p:nvPicPr>
          <p:cNvPr id="39" name="Picture 2" descr="http://fax-lnet.jp/contents/sozai/img/category/009_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457" y="8251372"/>
            <a:ext cx="321745" cy="3217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0" name="WordArt 85"/>
          <p:cNvSpPr>
            <a:spLocks noChangeArrowheads="1" noChangeShapeType="1" noTextEdit="1"/>
          </p:cNvSpPr>
          <p:nvPr/>
        </p:nvSpPr>
        <p:spPr bwMode="auto">
          <a:xfrm>
            <a:off x="4025008" y="7855710"/>
            <a:ext cx="2183760" cy="20762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 dirty="0" smtClean="0">
                <a:solidFill>
                  <a:schemeClr val="tx1"/>
                </a:solidFill>
                <a:effectLst>
                  <a:outerShdw dist="12700" algn="ctr" rotWithShape="0">
                    <a:schemeClr val="tx1"/>
                  </a:outerShdw>
                </a:effectLst>
                <a:latin typeface="Arial Black"/>
              </a:rPr>
              <a:t>FAX:03-0000-0000</a:t>
            </a:r>
            <a:endParaRPr lang="ja-JP" altLang="en-US" sz="2400" kern="10" dirty="0">
              <a:solidFill>
                <a:schemeClr val="tx1"/>
              </a:solidFill>
              <a:effectLst>
                <a:outerShdw dist="12700" algn="ctr" rotWithShape="0">
                  <a:schemeClr val="tx1"/>
                </a:outerShdw>
              </a:effectLst>
              <a:latin typeface="Arial Black"/>
            </a:endParaRPr>
          </a:p>
        </p:txBody>
      </p:sp>
      <p:sp>
        <p:nvSpPr>
          <p:cNvPr id="41" name="Text Box 22"/>
          <p:cNvSpPr txBox="1">
            <a:spLocks noChangeArrowheads="1"/>
          </p:cNvSpPr>
          <p:nvPr/>
        </p:nvSpPr>
        <p:spPr bwMode="auto">
          <a:xfrm>
            <a:off x="225022" y="7153578"/>
            <a:ext cx="6444337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○○○○○○○○○○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○○○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○○○○○○○○○○○○○○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○○</a:t>
            </a:r>
            <a:r>
              <a:rPr lang="ja-JP" altLang="en-US" sz="1100" i="1" dirty="0">
                <a:solidFill>
                  <a:schemeClr val="tx1"/>
                </a:solidFill>
                <a:latin typeface="Arial" charset="0"/>
              </a:rPr>
              <a:t>○○○○○○○○○○○○○○○ </a:t>
            </a:r>
            <a:r>
              <a:rPr lang="ja-JP" altLang="en-US" sz="1100" i="1" dirty="0" smtClean="0">
                <a:solidFill>
                  <a:schemeClr val="tx1"/>
                </a:solidFill>
                <a:latin typeface="Arial" charset="0"/>
              </a:rPr>
              <a:t>。</a:t>
            </a:r>
            <a:endParaRPr lang="en-US" altLang="ja-JP" sz="1100" i="1" dirty="0" smtClean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39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626</Words>
  <Application>Microsoft Office PowerPoint</Application>
  <PresentationFormat>画面に合わせる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HGP創英角ｺﾞｼｯｸUB</vt:lpstr>
      <vt:lpstr>ＭＳ Ｐゴシック</vt:lpstr>
      <vt:lpstr>ＭＳ 明朝</vt:lpstr>
      <vt:lpstr>Arial</vt:lpstr>
      <vt:lpstr>Arial Black</vt:lpstr>
      <vt:lpstr>Calibri</vt:lpstr>
      <vt:lpstr>Century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2015-11-17T08:12:45Z</dcterms:created>
  <dcterms:modified xsi:type="dcterms:W3CDTF">2015-11-17T08:13:06Z</dcterms:modified>
</cp:coreProperties>
</file>