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303" r:id="rId2"/>
  </p:sldIdLst>
  <p:sldSz cx="6858000" cy="9144000" type="screen4x3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DDDD"/>
    <a:srgbClr val="808080"/>
    <a:srgbClr val="FFFF00"/>
    <a:srgbClr val="000000"/>
    <a:srgbClr val="C0C0C0"/>
    <a:srgbClr val="4D4D4D"/>
    <a:srgbClr val="111111"/>
    <a:srgbClr val="08080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695" autoAdjust="0"/>
    <p:restoredTop sz="92281" autoAdjust="0"/>
  </p:normalViewPr>
  <p:slideViewPr>
    <p:cSldViewPr showGuides="1">
      <p:cViewPr varScale="1">
        <p:scale>
          <a:sx n="60" d="100"/>
          <a:sy n="60" d="100"/>
        </p:scale>
        <p:origin x="1998" y="90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>
            <a:lvl1pPr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 altLang="ja-JP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6038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>
            <a:lvl1pPr algn="r"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CE33DF88-2CCE-47CC-B54D-EA64F6A24DD3}" type="datetimeFigureOut">
              <a:rPr lang="ja-JP" altLang="en-US"/>
              <a:pPr/>
              <a:t>2015/11/17</a:t>
            </a:fld>
            <a:endParaRPr lang="en-US" altLang="ja-JP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006600" y="746125"/>
            <a:ext cx="2794000" cy="37258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1225"/>
            <a:ext cx="5445125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b" anchorCtr="0" compatLnSpc="1">
            <a:prstTxWarp prst="textNoShape">
              <a:avLst/>
            </a:prstTxWarp>
          </a:bodyPr>
          <a:lstStyle>
            <a:lvl1pPr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 altLang="ja-JP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6038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b" anchorCtr="0" compatLnSpc="1">
            <a:prstTxWarp prst="textNoShape">
              <a:avLst/>
            </a:prstTxWarp>
          </a:bodyPr>
          <a:lstStyle>
            <a:lvl1pPr algn="r"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416924E2-F6E1-44D8-A8FA-B782F8EEDA05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436487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16924E2-F6E1-44D8-A8FA-B782F8EEDA05}" type="slidenum">
              <a:rPr lang="ja-JP" altLang="en-US" smtClean="0"/>
              <a:pPr/>
              <a:t>1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399184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42DBBF-77D3-4193-958D-A8216AD6C481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70C548-1DDA-4827-9C6C-9C916108171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563532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FE5569-761B-4098-81E5-A7270FEA36B3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3EE61F-D427-4649-A3FC-CD9D301E2D4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61858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AFCD0-EEFC-45D1-851B-C5E341725976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9A29E6-A18B-4B51-AE05-177FD5CFD75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096875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342900" y="366713"/>
            <a:ext cx="6172200" cy="78009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342900" y="8475663"/>
            <a:ext cx="1600200" cy="48577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638ED57-3733-495E-B6B3-6FC25C39BDBA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2343150" y="8475663"/>
            <a:ext cx="2171700" cy="4857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4914900" y="8475663"/>
            <a:ext cx="1600200" cy="48577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EF2C23FC-6A5A-4121-9079-1FC9D9FA6A9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668167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6C8205-B2BE-4840-8672-A98AA5EA834C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109255-272D-4B10-AD19-22AA40DDCC6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71069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216D0D-76C3-4DBB-AF11-1E0C3CD9D58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52215A-85F6-4AD7-8A89-6618FC31B8E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617764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D8A6CD-2D5B-45A2-B7AD-B81647846F02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3AF687-8E50-44F8-ACBE-412E97C20B5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461329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E4EC8-E3C1-4E4C-A9D1-41ABFBD1E2A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A81497-CE8F-4539-A24D-03087E7C045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5695067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FD0649-4754-4A3C-83E4-5B932B10926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1341DF-643F-4680-B421-176FE954EB0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546114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C1BD80-89AA-4EC6-A065-E2D8E7AED23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B183CF-3080-45F1-AFF7-E42369D7A12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38170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C028CD-6CB4-4BF5-81C6-9FC3C794078D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3172B0-33CA-4481-9CA5-7263640CFC9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259096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9C61ED-6F4C-45D4-A13F-80A44E2CA3F7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881C68-051C-4E42-8549-AB61A709086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717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FCE3619-D63F-4761-A0A3-C2DE63A88F9B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2ACD9C4-5537-4A1D-83F6-55DEA42371C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直角三角形 15"/>
          <p:cNvSpPr/>
          <p:nvPr/>
        </p:nvSpPr>
        <p:spPr bwMode="auto">
          <a:xfrm>
            <a:off x="0" y="137656"/>
            <a:ext cx="6858000" cy="5508666"/>
          </a:xfrm>
          <a:prstGeom prst="rtTriangle">
            <a:avLst/>
          </a:prstGeom>
          <a:solidFill>
            <a:schemeClr val="bg1">
              <a:lumMod val="85000"/>
            </a:schemeClr>
          </a:solidFill>
          <a:ln>
            <a:noFill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entury" pitchFamily="18" charset="0"/>
              <a:ea typeface="ＭＳ 明朝" pitchFamily="17" charset="-128"/>
              <a:cs typeface="Times New Roman" pitchFamily="18" charset="0"/>
            </a:endParaRPr>
          </a:p>
        </p:txBody>
      </p:sp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239713" y="469792"/>
            <a:ext cx="4053383" cy="1296144"/>
          </a:xfrm>
          <a:prstGeom prst="roundRect">
            <a:avLst>
              <a:gd name="adj" fmla="val 6589"/>
            </a:avLst>
          </a:prstGeom>
          <a:ln>
            <a:headEnd/>
            <a:tailEnd/>
          </a:ln>
          <a:extLst/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>
            <a:lvl1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algn="ctr" eaLnBrk="1" hangingPunct="1"/>
            <a:endParaRPr lang="ja-JP" altLang="en-US">
              <a:latin typeface="ＭＳ Ｐゴシック" pitchFamily="50" charset="-128"/>
            </a:endParaRPr>
          </a:p>
        </p:txBody>
      </p:sp>
      <p:sp>
        <p:nvSpPr>
          <p:cNvPr id="3" name="WordArt 3"/>
          <p:cNvSpPr>
            <a:spLocks noChangeArrowheads="1" noChangeShapeType="1" noTextEdit="1"/>
          </p:cNvSpPr>
          <p:nvPr/>
        </p:nvSpPr>
        <p:spPr bwMode="auto">
          <a:xfrm>
            <a:off x="504192" y="580566"/>
            <a:ext cx="3499772" cy="1084334"/>
          </a:xfrm>
          <a:prstGeom prst="rect">
            <a:avLst/>
          </a:prstGeom>
          <a:extLs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r>
              <a:rPr lang="ja-JP" altLang="en-US" sz="3600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chemeClr val="bg1"/>
                </a:solidFill>
                <a:latin typeface="+mj-ea"/>
                <a:ea typeface="+mj-ea"/>
              </a:rPr>
              <a:t>○○○○○○○○○○</a:t>
            </a:r>
            <a:endParaRPr lang="en-US" altLang="ja-JP" sz="3600" kern="10" dirty="0" smtClean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chemeClr val="bg1"/>
              </a:solidFill>
              <a:latin typeface="+mj-ea"/>
              <a:ea typeface="+mj-ea"/>
            </a:endParaRPr>
          </a:p>
          <a:p>
            <a:r>
              <a:rPr lang="ja-JP" altLang="en-US" sz="3600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chemeClr val="bg1"/>
                </a:solidFill>
                <a:latin typeface="+mj-ea"/>
                <a:ea typeface="+mj-ea"/>
              </a:rPr>
              <a:t>○○○○○○○○</a:t>
            </a:r>
            <a:endParaRPr lang="en-US" altLang="ja-JP" sz="3600" kern="10" dirty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chemeClr val="bg1"/>
              </a:solidFill>
              <a:latin typeface="+mj-ea"/>
              <a:ea typeface="+mj-ea"/>
            </a:endParaRPr>
          </a:p>
          <a:p>
            <a:r>
              <a:rPr lang="ja-JP" altLang="en-US" sz="3600" kern="10" dirty="0" smtClean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chemeClr val="bg1"/>
                </a:solidFill>
                <a:latin typeface="+mj-ea"/>
                <a:ea typeface="+mj-ea"/>
              </a:rPr>
              <a:t>○○○○○</a:t>
            </a:r>
            <a:r>
              <a:rPr lang="ja-JP" altLang="en-US" sz="3600" kern="1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chemeClr val="bg1"/>
                </a:solidFill>
                <a:latin typeface="+mj-ea"/>
                <a:ea typeface="+mj-ea"/>
              </a:rPr>
              <a:t>○</a:t>
            </a:r>
            <a:endParaRPr lang="en-US" altLang="ja-JP" sz="3600" kern="10" dirty="0" smtClean="0">
              <a:ln w="9525">
                <a:solidFill>
                  <a:srgbClr val="000000"/>
                </a:solidFill>
                <a:round/>
                <a:headEnd/>
                <a:tailEnd/>
              </a:ln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239713" y="1938418"/>
            <a:ext cx="4053383" cy="1224136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none" anchor="ctr"/>
          <a:lstStyle>
            <a:lvl1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algn="ctr" eaLnBrk="1" hangingPunct="1"/>
            <a:endParaRPr lang="ja-JP" altLang="en-US">
              <a:solidFill>
                <a:srgbClr val="000000"/>
              </a:solidFill>
              <a:latin typeface="ＭＳ Ｐゴシック" pitchFamily="50" charset="-128"/>
            </a:endParaRPr>
          </a:p>
        </p:txBody>
      </p:sp>
      <p:sp>
        <p:nvSpPr>
          <p:cNvPr id="5" name="Rectangle 2"/>
          <p:cNvSpPr>
            <a:spLocks noChangeArrowheads="1"/>
          </p:cNvSpPr>
          <p:nvPr/>
        </p:nvSpPr>
        <p:spPr bwMode="auto">
          <a:xfrm>
            <a:off x="4509120" y="778080"/>
            <a:ext cx="2026691" cy="987856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none" anchor="ctr"/>
          <a:lstStyle>
            <a:lvl1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algn="ctr" eaLnBrk="1" hangingPunct="1"/>
            <a:endParaRPr lang="ja-JP" altLang="en-US">
              <a:solidFill>
                <a:srgbClr val="000000"/>
              </a:solidFill>
              <a:latin typeface="ＭＳ Ｐゴシック" pitchFamily="50" charset="-128"/>
            </a:endParaRPr>
          </a:p>
        </p:txBody>
      </p:sp>
      <p:sp>
        <p:nvSpPr>
          <p:cNvPr id="6" name="Rectangle 2"/>
          <p:cNvSpPr>
            <a:spLocks noChangeArrowheads="1"/>
          </p:cNvSpPr>
          <p:nvPr/>
        </p:nvSpPr>
        <p:spPr bwMode="auto">
          <a:xfrm>
            <a:off x="239713" y="3290932"/>
            <a:ext cx="4269407" cy="100811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none" anchor="ctr"/>
          <a:lstStyle>
            <a:lvl1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algn="ctr" eaLnBrk="1" hangingPunct="1"/>
            <a:endParaRPr lang="ja-JP" altLang="en-US">
              <a:solidFill>
                <a:srgbClr val="000000"/>
              </a:solidFill>
              <a:latin typeface="ＭＳ Ｐゴシック" pitchFamily="50" charset="-128"/>
            </a:endParaRPr>
          </a:p>
        </p:txBody>
      </p:sp>
      <p:sp>
        <p:nvSpPr>
          <p:cNvPr id="7" name="Rectangle 2"/>
          <p:cNvSpPr>
            <a:spLocks noChangeArrowheads="1"/>
          </p:cNvSpPr>
          <p:nvPr/>
        </p:nvSpPr>
        <p:spPr bwMode="auto">
          <a:xfrm>
            <a:off x="239713" y="4500554"/>
            <a:ext cx="4269407" cy="100811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none" anchor="ctr"/>
          <a:lstStyle>
            <a:lvl1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algn="ctr" eaLnBrk="1" hangingPunct="1"/>
            <a:endParaRPr lang="ja-JP" altLang="en-US">
              <a:solidFill>
                <a:srgbClr val="000000"/>
              </a:solidFill>
              <a:latin typeface="ＭＳ Ｐゴシック" pitchFamily="50" charset="-128"/>
            </a:endParaRPr>
          </a:p>
        </p:txBody>
      </p:sp>
      <p:sp>
        <p:nvSpPr>
          <p:cNvPr id="9" name="Rectangle 2"/>
          <p:cNvSpPr>
            <a:spLocks noChangeArrowheads="1"/>
          </p:cNvSpPr>
          <p:nvPr/>
        </p:nvSpPr>
        <p:spPr bwMode="auto">
          <a:xfrm>
            <a:off x="4797152" y="4500554"/>
            <a:ext cx="1738659" cy="100611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extLst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none" anchor="ctr"/>
          <a:lstStyle>
            <a:lvl1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algn="ctr" eaLnBrk="1" hangingPunct="1"/>
            <a:endParaRPr lang="ja-JP" altLang="en-US">
              <a:solidFill>
                <a:srgbClr val="000000"/>
              </a:solidFill>
              <a:latin typeface="ＭＳ Ｐゴシック" pitchFamily="50" charset="-128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504191" y="2247378"/>
            <a:ext cx="3830469" cy="843168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lang="ja-JP" altLang="en-US" dirty="0" smtClean="0"/>
              <a:t>○</a:t>
            </a:r>
            <a:r>
              <a:rPr lang="ja-JP" altLang="en-US" dirty="0"/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dirty="0" smtClean="0"/>
              <a:t>○○</a:t>
            </a:r>
            <a:r>
              <a:rPr lang="ja-JP" altLang="en-US" dirty="0"/>
              <a:t>○○○○○○○○○○○○○○○○</a:t>
            </a:r>
            <a:r>
              <a:rPr lang="ja-JP" altLang="en-US" dirty="0" smtClean="0"/>
              <a:t>○○</a:t>
            </a:r>
            <a:r>
              <a:rPr lang="ja-JP" altLang="en-US" dirty="0"/>
              <a:t>○</a:t>
            </a:r>
            <a:r>
              <a:rPr lang="ja-JP" altLang="en-US" dirty="0" smtClean="0"/>
              <a:t>○。</a:t>
            </a:r>
            <a:endParaRPr kumimoji="1" lang="ja-JP" altLang="en-US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302213" y="1959346"/>
            <a:ext cx="4032448" cy="288032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lang="ja-JP" altLang="en-US" sz="1600" b="1" dirty="0" smtClean="0"/>
              <a:t>○</a:t>
            </a:r>
            <a:r>
              <a:rPr lang="ja-JP" altLang="en-US" sz="1600" b="1" dirty="0"/>
              <a:t>○○○○○○○○</a:t>
            </a:r>
            <a:r>
              <a:rPr lang="ja-JP" altLang="en-US" sz="1600" b="1" dirty="0" smtClean="0"/>
              <a:t>○</a:t>
            </a:r>
            <a:endParaRPr kumimoji="1" lang="ja-JP" altLang="en-US" sz="1600" b="1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4592250" y="855333"/>
            <a:ext cx="1872208" cy="843168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kumimoji="1" lang="en-US" altLang="ja-JP" dirty="0" smtClean="0"/>
              <a:t>【</a:t>
            </a:r>
            <a:r>
              <a:rPr lang="ja-JP" altLang="en-US" dirty="0" smtClean="0"/>
              <a:t>発行</a:t>
            </a:r>
            <a:r>
              <a:rPr lang="ja-JP" altLang="en-US" dirty="0"/>
              <a:t>日</a:t>
            </a:r>
            <a:r>
              <a:rPr kumimoji="1" lang="en-US" altLang="ja-JP" dirty="0" smtClean="0"/>
              <a:t>】20</a:t>
            </a:r>
            <a:r>
              <a:rPr kumimoji="1" lang="ja-JP" altLang="en-US" dirty="0" smtClean="0"/>
              <a:t>●●年●月●日</a:t>
            </a:r>
            <a:endParaRPr kumimoji="1" lang="en-US" altLang="ja-JP" dirty="0" smtClean="0"/>
          </a:p>
          <a:p>
            <a:r>
              <a:rPr lang="en-US" altLang="ja-JP" dirty="0" smtClean="0"/>
              <a:t>【</a:t>
            </a:r>
            <a:r>
              <a:rPr lang="ja-JP" altLang="en-US" dirty="0" smtClean="0"/>
              <a:t>編集元</a:t>
            </a:r>
            <a:r>
              <a:rPr lang="en-US" altLang="ja-JP" dirty="0" smtClean="0"/>
              <a:t>】××××××××</a:t>
            </a:r>
          </a:p>
          <a:p>
            <a:r>
              <a:rPr lang="ja-JP" altLang="en-US" dirty="0" smtClean="0"/>
              <a:t>○○○○○○○○○○○○○</a:t>
            </a:r>
            <a:endParaRPr lang="en-US" altLang="ja-JP" dirty="0" smtClean="0"/>
          </a:p>
          <a:p>
            <a:r>
              <a:rPr lang="ja-JP" altLang="en-US" dirty="0"/>
              <a:t>○○○○○○○○○○○○○</a:t>
            </a:r>
            <a:endParaRPr lang="en-US" altLang="ja-JP" dirty="0"/>
          </a:p>
          <a:p>
            <a:r>
              <a:rPr lang="ja-JP" altLang="en-US" dirty="0"/>
              <a:t>○○○○○○○○○○○○○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13" name="正方形/長方形 12"/>
          <p:cNvSpPr/>
          <p:nvPr/>
        </p:nvSpPr>
        <p:spPr>
          <a:xfrm>
            <a:off x="4766917" y="1938417"/>
            <a:ext cx="1768894" cy="2360625"/>
          </a:xfrm>
          <a:prstGeom prst="rect">
            <a:avLst/>
          </a:prstGeom>
          <a:ln>
            <a:prstDash val="dash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ln>
                  <a:solidFill>
                    <a:schemeClr val="tx1"/>
                  </a:solidFill>
                </a:ln>
                <a:solidFill>
                  <a:sysClr val="windowText" lastClr="000000"/>
                </a:solidFill>
              </a:rPr>
              <a:t>イラスト・写真</a:t>
            </a:r>
            <a:endParaRPr kumimoji="1" lang="ja-JP" altLang="en-US" dirty="0">
              <a:ln>
                <a:solidFill>
                  <a:schemeClr val="tx1"/>
                </a:solidFill>
              </a:ln>
              <a:solidFill>
                <a:sysClr val="windowText" lastClr="000000"/>
              </a:solidFill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302213" y="3373404"/>
            <a:ext cx="4032448" cy="843168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</a:t>
            </a:r>
            <a:r>
              <a:rPr lang="ja-JP" altLang="en-US" dirty="0" smtClean="0"/>
              <a:t>○○○○○○○○○○○○○○○■○</a:t>
            </a:r>
            <a:r>
              <a:rPr lang="ja-JP" altLang="en-US" dirty="0"/>
              <a:t>○○○○○○○○○○○○○</a:t>
            </a:r>
            <a:r>
              <a:rPr lang="ja-JP" altLang="en-US" dirty="0" smtClean="0"/>
              <a:t>○○○○○○○</a:t>
            </a:r>
            <a:endParaRPr lang="en-US" altLang="ja-JP" dirty="0" smtClean="0"/>
          </a:p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</a:t>
            </a:r>
            <a:r>
              <a:rPr lang="ja-JP" altLang="en-US" dirty="0" smtClean="0"/>
              <a:t>○○○○○○○○○○</a:t>
            </a:r>
            <a:endParaRPr lang="en-US" altLang="ja-JP" dirty="0" smtClean="0"/>
          </a:p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○○○○○○○○○○○○○○○○○○○○○○○</a:t>
            </a:r>
            <a:r>
              <a:rPr lang="ja-JP" altLang="en-US" dirty="0" smtClean="0"/>
              <a:t>○</a:t>
            </a:r>
            <a:endParaRPr lang="en-US" altLang="ja-JP" dirty="0" smtClean="0"/>
          </a:p>
          <a:p>
            <a:r>
              <a:rPr lang="ja-JP" altLang="en-US" dirty="0"/>
              <a:t>■</a:t>
            </a:r>
            <a:r>
              <a:rPr lang="ja-JP" altLang="en-US" dirty="0" smtClean="0"/>
              <a:t>○</a:t>
            </a:r>
            <a:r>
              <a:rPr lang="ja-JP" altLang="en-US" dirty="0"/>
              <a:t>○○○○○○○○○○○○○○○○</a:t>
            </a:r>
            <a:r>
              <a:rPr lang="ja-JP" altLang="en-US" dirty="0" smtClean="0"/>
              <a:t>○○○</a:t>
            </a:r>
            <a:endParaRPr kumimoji="1" lang="ja-JP" altLang="en-US" dirty="0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302213" y="4583026"/>
            <a:ext cx="4032448" cy="843168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</a:t>
            </a:r>
            <a:r>
              <a:rPr lang="ja-JP" altLang="en-US" dirty="0" smtClean="0"/>
              <a:t>○○○○○○○○○○○○○○○■○</a:t>
            </a:r>
            <a:r>
              <a:rPr lang="ja-JP" altLang="en-US" dirty="0"/>
              <a:t>○○○○○○○○○○○○○</a:t>
            </a:r>
            <a:r>
              <a:rPr lang="ja-JP" altLang="en-US" dirty="0" smtClean="0"/>
              <a:t>○○○○○○○</a:t>
            </a:r>
            <a:endParaRPr lang="en-US" altLang="ja-JP" dirty="0" smtClean="0"/>
          </a:p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</a:t>
            </a:r>
            <a:r>
              <a:rPr lang="ja-JP" altLang="en-US" dirty="0" smtClean="0"/>
              <a:t>○○○○○○○○○○</a:t>
            </a:r>
            <a:endParaRPr lang="en-US" altLang="ja-JP" dirty="0" smtClean="0"/>
          </a:p>
          <a:p>
            <a:r>
              <a:rPr lang="ja-JP" altLang="en-US" dirty="0" smtClean="0"/>
              <a:t>■○</a:t>
            </a:r>
            <a:r>
              <a:rPr lang="ja-JP" altLang="en-US" dirty="0"/>
              <a:t>○○○○○○○○○○○○○○○○○○○○○○○</a:t>
            </a:r>
            <a:r>
              <a:rPr lang="ja-JP" altLang="en-US" dirty="0" smtClean="0"/>
              <a:t>○</a:t>
            </a:r>
            <a:endParaRPr lang="en-US" altLang="ja-JP" dirty="0" smtClean="0"/>
          </a:p>
          <a:p>
            <a:r>
              <a:rPr lang="ja-JP" altLang="en-US" dirty="0"/>
              <a:t>■</a:t>
            </a:r>
            <a:r>
              <a:rPr lang="ja-JP" altLang="en-US" dirty="0" smtClean="0"/>
              <a:t>○</a:t>
            </a:r>
            <a:r>
              <a:rPr lang="ja-JP" altLang="en-US" dirty="0"/>
              <a:t>○○○○○○○○○○○○○○○○</a:t>
            </a:r>
            <a:r>
              <a:rPr lang="ja-JP" altLang="en-US" dirty="0" smtClean="0"/>
              <a:t>○○○</a:t>
            </a:r>
            <a:endParaRPr kumimoji="1" lang="ja-JP" altLang="en-US" dirty="0"/>
          </a:p>
        </p:txBody>
      </p:sp>
      <p:pic>
        <p:nvPicPr>
          <p:cNvPr id="17" name="Picture 21" descr="008_09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39035" y="4395404"/>
            <a:ext cx="2024658" cy="54470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9" name="テキスト ボックス 18"/>
          <p:cNvSpPr txBox="1"/>
          <p:nvPr/>
        </p:nvSpPr>
        <p:spPr>
          <a:xfrm>
            <a:off x="4948266" y="4844477"/>
            <a:ext cx="1501046" cy="749341"/>
          </a:xfrm>
          <a:prstGeom prst="rect">
            <a:avLst/>
          </a:prstGeom>
          <a:noFill/>
        </p:spPr>
        <p:txBody>
          <a:bodyPr vert="horz" wrap="square" rtlCol="0">
            <a:noAutofit/>
          </a:bodyPr>
          <a:lstStyle/>
          <a:p>
            <a:r>
              <a:rPr lang="ja-JP" altLang="en-US" dirty="0" smtClean="0"/>
              <a:t>○</a:t>
            </a:r>
            <a:r>
              <a:rPr lang="ja-JP" altLang="en-US" dirty="0"/>
              <a:t>○○○○○○○○○○○</a:t>
            </a:r>
            <a:r>
              <a:rPr lang="ja-JP" altLang="en-US" dirty="0" smtClean="0"/>
              <a:t>○。</a:t>
            </a:r>
            <a:endParaRPr lang="en-US" altLang="ja-JP" dirty="0"/>
          </a:p>
          <a:p>
            <a:r>
              <a:rPr lang="ja-JP" altLang="en-US" dirty="0"/>
              <a:t>○○○○○○○○</a:t>
            </a:r>
            <a:r>
              <a:rPr lang="ja-JP" altLang="en-US" dirty="0" smtClean="0"/>
              <a:t>○</a:t>
            </a:r>
            <a:r>
              <a:rPr lang="ja-JP" altLang="en-US" dirty="0"/>
              <a:t>。</a:t>
            </a:r>
            <a:endParaRPr lang="en-US" altLang="ja-JP" dirty="0"/>
          </a:p>
        </p:txBody>
      </p:sp>
      <p:graphicFrame>
        <p:nvGraphicFramePr>
          <p:cNvPr id="29" name="Group 14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1306468"/>
              </p:ext>
            </p:extLst>
          </p:nvPr>
        </p:nvGraphicFramePr>
        <p:xfrm>
          <a:off x="188913" y="6118495"/>
          <a:ext cx="6480175" cy="915167"/>
        </p:xfrm>
        <a:graphic>
          <a:graphicData uri="http://schemas.openxmlformats.org/drawingml/2006/table">
            <a:tbl>
              <a:tblPr/>
              <a:tblGrid>
                <a:gridCol w="687387"/>
                <a:gridCol w="2622550"/>
                <a:gridCol w="985838"/>
                <a:gridCol w="2184400"/>
              </a:tblGrid>
              <a:tr h="2952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貴社名</a:t>
                      </a: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en-US" altLang="ja-JP" sz="13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TEL</a:t>
                      </a: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686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3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お名前</a:t>
                      </a: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en-US" altLang="ja-JP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en-US" altLang="ja-JP" sz="13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FAX</a:t>
                      </a: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686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3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ご住所</a:t>
                      </a:r>
                      <a:endParaRPr kumimoji="1" lang="en-US" altLang="ja-JP" sz="13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en-US" altLang="ja-JP" sz="13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en-US" altLang="ja-JP" sz="13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5793" marR="95793" marT="47896" marB="4789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0" name="Rectangle 67"/>
          <p:cNvSpPr>
            <a:spLocks noChangeArrowheads="1"/>
          </p:cNvSpPr>
          <p:nvPr/>
        </p:nvSpPr>
        <p:spPr bwMode="auto">
          <a:xfrm>
            <a:off x="188640" y="5664617"/>
            <a:ext cx="6480720" cy="288925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1" name="WordArt 68"/>
          <p:cNvSpPr>
            <a:spLocks noChangeArrowheads="1" noChangeShapeType="1" noTextEdit="1"/>
          </p:cNvSpPr>
          <p:nvPr/>
        </p:nvSpPr>
        <p:spPr bwMode="auto">
          <a:xfrm>
            <a:off x="1350689" y="5709067"/>
            <a:ext cx="4105493" cy="180975"/>
          </a:xfrm>
          <a:prstGeom prst="rect">
            <a:avLst/>
          </a:prstGeom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ja-JP" altLang="en-US" sz="1400" b="1" kern="10" dirty="0" smtClean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○○○○○○○○○○○○○○○○○○</a:t>
            </a:r>
            <a:endParaRPr lang="ja-JP" altLang="en-US" sz="1400" b="1" kern="10" dirty="0">
              <a:solidFill>
                <a:schemeClr val="bg1"/>
              </a:solidFill>
              <a:latin typeface="HGP創英角ｺﾞｼｯｸUB"/>
              <a:ea typeface="HGP創英角ｺﾞｼｯｸUB"/>
            </a:endParaRPr>
          </a:p>
        </p:txBody>
      </p:sp>
      <p:sp>
        <p:nvSpPr>
          <p:cNvPr id="34" name="WordArt 47"/>
          <p:cNvSpPr>
            <a:spLocks noChangeArrowheads="1" noChangeShapeType="1" noTextEdit="1"/>
          </p:cNvSpPr>
          <p:nvPr/>
        </p:nvSpPr>
        <p:spPr bwMode="auto">
          <a:xfrm>
            <a:off x="307999" y="7711326"/>
            <a:ext cx="3481041" cy="432048"/>
          </a:xfrm>
          <a:prstGeom prst="rect">
            <a:avLst/>
          </a:prstGeo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r>
              <a:rPr lang="ja-JP" altLang="en-US" sz="1400" kern="10" dirty="0" smtClean="0">
                <a:solidFill>
                  <a:schemeClr val="tx1"/>
                </a:solidFill>
                <a:latin typeface="HGP創英角ｺﾞｼｯｸUB"/>
                <a:ea typeface="HGP創英角ｺﾞｼｯｸUB"/>
              </a:rPr>
              <a:t>●○○○などお気軽にお問合せください</a:t>
            </a:r>
            <a:endParaRPr lang="en-US" altLang="ja-JP" sz="1400" kern="10" dirty="0" smtClean="0">
              <a:solidFill>
                <a:schemeClr val="tx1"/>
              </a:solidFill>
              <a:latin typeface="HGP創英角ｺﾞｼｯｸUB"/>
              <a:ea typeface="HGP創英角ｺﾞｼｯｸUB"/>
            </a:endParaRPr>
          </a:p>
          <a:p>
            <a:r>
              <a:rPr lang="ja-JP" altLang="en-US" sz="1400" kern="10" dirty="0" smtClean="0">
                <a:solidFill>
                  <a:schemeClr val="tx1"/>
                </a:solidFill>
                <a:latin typeface="HGP創英角ｺﾞｼｯｸUB"/>
                <a:ea typeface="HGP創英角ｺﾞｼｯｸUB"/>
              </a:rPr>
              <a:t>●○○○○は○○○だけ！</a:t>
            </a:r>
            <a:endParaRPr lang="en-US" altLang="ja-JP" sz="1400" kern="10" dirty="0">
              <a:solidFill>
                <a:schemeClr val="tx1"/>
              </a:solidFill>
              <a:latin typeface="HGP創英角ｺﾞｼｯｸUB"/>
              <a:ea typeface="HGP創英角ｺﾞｼｯｸUB"/>
            </a:endParaRPr>
          </a:p>
        </p:txBody>
      </p:sp>
      <p:sp>
        <p:nvSpPr>
          <p:cNvPr id="35" name="Text Box 72"/>
          <p:cNvSpPr txBox="1">
            <a:spLocks noChangeArrowheads="1"/>
          </p:cNvSpPr>
          <p:nvPr/>
        </p:nvSpPr>
        <p:spPr bwMode="auto">
          <a:xfrm>
            <a:off x="333003" y="8274806"/>
            <a:ext cx="2447925" cy="358338"/>
          </a:xfrm>
          <a:prstGeom prst="rect">
            <a:avLst/>
          </a:prstGeom>
          <a:noFill/>
          <a:ln w="9525" algn="ctr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5793" tIns="47896" rIns="95793" bIns="47896">
            <a:spAutoFit/>
          </a:bodyPr>
          <a:lstStyle>
            <a:lvl1pPr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marL="479425"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marL="957263"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marL="1436688"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marL="1916113" defTabSz="957263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marL="2373313" defTabSz="957263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marL="2830513" defTabSz="957263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marL="3287713" defTabSz="957263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marL="3744913" defTabSz="957263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eaLnBrk="1" hangingPunct="1"/>
            <a:r>
              <a:rPr lang="ja-JP" altLang="en-US" sz="1700" dirty="0">
                <a:latin typeface="Arial Black" pitchFamily="34" charset="0"/>
                <a:ea typeface="HGP創英角ｺﾞｼｯｸUB" pitchFamily="50" charset="-128"/>
              </a:rPr>
              <a:t>○○社名○○ロゴ</a:t>
            </a:r>
          </a:p>
        </p:txBody>
      </p:sp>
      <p:sp>
        <p:nvSpPr>
          <p:cNvPr id="36" name="Rectangle 84"/>
          <p:cNvSpPr>
            <a:spLocks noChangeArrowheads="1"/>
          </p:cNvSpPr>
          <p:nvPr/>
        </p:nvSpPr>
        <p:spPr bwMode="auto">
          <a:xfrm>
            <a:off x="3456628" y="8135720"/>
            <a:ext cx="3011028" cy="519059"/>
          </a:xfrm>
          <a:prstGeom prst="rect">
            <a:avLst/>
          </a:prstGeom>
          <a:solidFill>
            <a:schemeClr val="tx1"/>
          </a:solidFill>
          <a:ln w="28575" cmpd="thickThin" algn="ctr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tx1"/>
                  </a:outerShdw>
                </a:effectLst>
              </a14:hiddenEffects>
            </a:ext>
          </a:extLst>
        </p:spPr>
        <p:txBody>
          <a:bodyPr wrap="none" lIns="0" tIns="0" rIns="0" bIns="80284" anchor="ctr"/>
          <a:lstStyle/>
          <a:p>
            <a:endParaRPr lang="ja-JP" altLang="en-US"/>
          </a:p>
        </p:txBody>
      </p:sp>
      <p:sp>
        <p:nvSpPr>
          <p:cNvPr id="37" name="WordArt 85"/>
          <p:cNvSpPr>
            <a:spLocks noChangeArrowheads="1" noChangeShapeType="1" noTextEdit="1"/>
          </p:cNvSpPr>
          <p:nvPr/>
        </p:nvSpPr>
        <p:spPr bwMode="auto">
          <a:xfrm>
            <a:off x="4023132" y="8236127"/>
            <a:ext cx="2183760" cy="207624"/>
          </a:xfrm>
          <a:prstGeom prst="rect">
            <a:avLst/>
          </a:prstGeo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altLang="ja-JP" sz="2400" kern="10" dirty="0" smtClean="0">
                <a:solidFill>
                  <a:schemeClr val="bg1"/>
                </a:solidFill>
                <a:effectLst>
                  <a:outerShdw dist="12700" algn="ctr" rotWithShape="0">
                    <a:schemeClr val="tx1"/>
                  </a:outerShdw>
                </a:effectLst>
                <a:latin typeface="Arial Black"/>
              </a:rPr>
              <a:t>03-0000-0000</a:t>
            </a:r>
            <a:endParaRPr lang="ja-JP" altLang="en-US" sz="2400" kern="10" dirty="0">
              <a:solidFill>
                <a:schemeClr val="bg1"/>
              </a:solidFill>
              <a:effectLst>
                <a:outerShdw dist="12700" algn="ctr" rotWithShape="0">
                  <a:schemeClr val="tx1"/>
                </a:outerShdw>
              </a:effectLst>
              <a:latin typeface="Arial Black"/>
            </a:endParaRPr>
          </a:p>
        </p:txBody>
      </p:sp>
      <p:sp>
        <p:nvSpPr>
          <p:cNvPr id="38" name="WordArt 87"/>
          <p:cNvSpPr>
            <a:spLocks noChangeArrowheads="1" noChangeShapeType="1" noTextEdit="1"/>
          </p:cNvSpPr>
          <p:nvPr/>
        </p:nvSpPr>
        <p:spPr bwMode="auto">
          <a:xfrm>
            <a:off x="4023649" y="8486563"/>
            <a:ext cx="2191179" cy="105666"/>
          </a:xfrm>
          <a:prstGeom prst="rect">
            <a:avLst/>
          </a:prstGeo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ja-JP" altLang="en-US" sz="1400" kern="10" dirty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受付時間</a:t>
            </a:r>
            <a:r>
              <a:rPr lang="en-US" altLang="ja-JP" sz="1400" kern="10" dirty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/00</a:t>
            </a:r>
            <a:r>
              <a:rPr lang="ja-JP" altLang="en-US" sz="1400" kern="10" dirty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：</a:t>
            </a:r>
            <a:r>
              <a:rPr lang="en-US" altLang="ja-JP" sz="1400" kern="10" dirty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00-00</a:t>
            </a:r>
            <a:r>
              <a:rPr lang="ja-JP" altLang="en-US" sz="1400" kern="10" dirty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：</a:t>
            </a:r>
            <a:r>
              <a:rPr lang="en-US" altLang="ja-JP" sz="1400" kern="10" dirty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00</a:t>
            </a:r>
            <a:r>
              <a:rPr lang="ja-JP" altLang="en-US" sz="1400" kern="10" dirty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　定休日</a:t>
            </a:r>
            <a:r>
              <a:rPr lang="en-US" altLang="ja-JP" sz="1400" kern="10" dirty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/○</a:t>
            </a:r>
            <a:r>
              <a:rPr lang="ja-JP" altLang="en-US" sz="1400" kern="10" dirty="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・○・祝日</a:t>
            </a:r>
          </a:p>
        </p:txBody>
      </p:sp>
      <p:pic>
        <p:nvPicPr>
          <p:cNvPr id="39" name="Picture 2" descr="http://fax-lnet.jp/contents/sozai/img/category/009_01.png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99457" y="8251372"/>
            <a:ext cx="321745" cy="321745"/>
          </a:xfrm>
          <a:prstGeom prst="rect">
            <a:avLst/>
          </a:prstGeom>
          <a:solidFill>
            <a:schemeClr val="bg1"/>
          </a:solidFill>
        </p:spPr>
      </p:pic>
      <p:sp>
        <p:nvSpPr>
          <p:cNvPr id="40" name="WordArt 85"/>
          <p:cNvSpPr>
            <a:spLocks noChangeArrowheads="1" noChangeShapeType="1" noTextEdit="1"/>
          </p:cNvSpPr>
          <p:nvPr/>
        </p:nvSpPr>
        <p:spPr bwMode="auto">
          <a:xfrm>
            <a:off x="4025008" y="7855710"/>
            <a:ext cx="2183760" cy="207624"/>
          </a:xfrm>
          <a:prstGeom prst="rect">
            <a:avLst/>
          </a:prstGeo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altLang="ja-JP" sz="2400" kern="10" dirty="0" smtClean="0">
                <a:solidFill>
                  <a:schemeClr val="tx1"/>
                </a:solidFill>
                <a:effectLst>
                  <a:outerShdw dist="12700" algn="ctr" rotWithShape="0">
                    <a:schemeClr val="tx1"/>
                  </a:outerShdw>
                </a:effectLst>
                <a:latin typeface="Arial Black"/>
              </a:rPr>
              <a:t>FAX:03-0000-0000</a:t>
            </a:r>
            <a:endParaRPr lang="ja-JP" altLang="en-US" sz="2400" kern="10" dirty="0">
              <a:solidFill>
                <a:schemeClr val="tx1"/>
              </a:solidFill>
              <a:effectLst>
                <a:outerShdw dist="12700" algn="ctr" rotWithShape="0">
                  <a:schemeClr val="tx1"/>
                </a:outerShdw>
              </a:effectLst>
              <a:latin typeface="Arial Black"/>
            </a:endParaRPr>
          </a:p>
        </p:txBody>
      </p:sp>
      <p:sp>
        <p:nvSpPr>
          <p:cNvPr id="41" name="Text Box 22"/>
          <p:cNvSpPr txBox="1">
            <a:spLocks noChangeArrowheads="1"/>
          </p:cNvSpPr>
          <p:nvPr/>
        </p:nvSpPr>
        <p:spPr bwMode="auto">
          <a:xfrm>
            <a:off x="225022" y="7153578"/>
            <a:ext cx="6444337" cy="430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r>
              <a:rPr lang="ja-JP" altLang="en-US" sz="1100" i="1" dirty="0">
                <a:solidFill>
                  <a:schemeClr val="tx1"/>
                </a:solidFill>
                <a:latin typeface="Arial" charset="0"/>
              </a:rPr>
              <a:t>○○○○○○○○○○</a:t>
            </a:r>
            <a:r>
              <a:rPr lang="ja-JP" altLang="en-US" sz="1100" i="1" dirty="0" smtClean="0">
                <a:solidFill>
                  <a:schemeClr val="tx1"/>
                </a:solidFill>
                <a:latin typeface="Arial" charset="0"/>
              </a:rPr>
              <a:t>○○</a:t>
            </a:r>
            <a:r>
              <a:rPr lang="ja-JP" altLang="en-US" sz="1100" i="1" dirty="0">
                <a:solidFill>
                  <a:schemeClr val="tx1"/>
                </a:solidFill>
                <a:latin typeface="Arial" charset="0"/>
              </a:rPr>
              <a:t>○○○</a:t>
            </a:r>
            <a:r>
              <a:rPr lang="ja-JP" altLang="en-US" sz="1100" i="1" dirty="0" smtClean="0">
                <a:solidFill>
                  <a:schemeClr val="tx1"/>
                </a:solidFill>
                <a:latin typeface="Arial" charset="0"/>
              </a:rPr>
              <a:t>○○</a:t>
            </a:r>
            <a:r>
              <a:rPr lang="ja-JP" altLang="en-US" sz="1100" i="1" dirty="0">
                <a:solidFill>
                  <a:schemeClr val="tx1"/>
                </a:solidFill>
                <a:latin typeface="Arial" charset="0"/>
              </a:rPr>
              <a:t>○○○○○○○○○○○○○○</a:t>
            </a:r>
            <a:r>
              <a:rPr lang="ja-JP" altLang="en-US" sz="1100" i="1" dirty="0" smtClean="0">
                <a:solidFill>
                  <a:schemeClr val="tx1"/>
                </a:solidFill>
                <a:latin typeface="Arial" charset="0"/>
              </a:rPr>
              <a:t>○○</a:t>
            </a:r>
            <a:r>
              <a:rPr lang="ja-JP" altLang="en-US" sz="1100" i="1" dirty="0">
                <a:solidFill>
                  <a:schemeClr val="tx1"/>
                </a:solidFill>
                <a:latin typeface="Arial" charset="0"/>
              </a:rPr>
              <a:t>○</a:t>
            </a:r>
            <a:r>
              <a:rPr lang="ja-JP" altLang="en-US" sz="1100" i="1" dirty="0" smtClean="0">
                <a:solidFill>
                  <a:schemeClr val="tx1"/>
                </a:solidFill>
                <a:latin typeface="Arial" charset="0"/>
              </a:rPr>
              <a:t>○○</a:t>
            </a:r>
            <a:r>
              <a:rPr lang="ja-JP" altLang="en-US" sz="1100" i="1" dirty="0">
                <a:solidFill>
                  <a:schemeClr val="tx1"/>
                </a:solidFill>
                <a:latin typeface="Arial" charset="0"/>
              </a:rPr>
              <a:t>○</a:t>
            </a:r>
            <a:r>
              <a:rPr lang="ja-JP" altLang="en-US" sz="1100" i="1" dirty="0" smtClean="0">
                <a:solidFill>
                  <a:schemeClr val="tx1"/>
                </a:solidFill>
                <a:latin typeface="Arial" charset="0"/>
              </a:rPr>
              <a:t>○○</a:t>
            </a:r>
            <a:r>
              <a:rPr lang="ja-JP" altLang="en-US" sz="1100" i="1" dirty="0">
                <a:solidFill>
                  <a:schemeClr val="tx1"/>
                </a:solidFill>
                <a:latin typeface="Arial" charset="0"/>
              </a:rPr>
              <a:t>○○○○○○○○○○○○○○</a:t>
            </a:r>
            <a:r>
              <a:rPr lang="ja-JP" altLang="en-US" sz="1100" i="1" dirty="0" smtClean="0">
                <a:solidFill>
                  <a:schemeClr val="tx1"/>
                </a:solidFill>
                <a:latin typeface="Arial" charset="0"/>
              </a:rPr>
              <a:t>○○</a:t>
            </a:r>
            <a:r>
              <a:rPr lang="ja-JP" altLang="en-US" sz="1100" i="1" dirty="0">
                <a:solidFill>
                  <a:schemeClr val="tx1"/>
                </a:solidFill>
                <a:latin typeface="Arial" charset="0"/>
              </a:rPr>
              <a:t>○○○○○○○○○○○○○○○ </a:t>
            </a:r>
            <a:r>
              <a:rPr lang="ja-JP" altLang="en-US" sz="1100" i="1" dirty="0" smtClean="0">
                <a:solidFill>
                  <a:schemeClr val="tx1"/>
                </a:solidFill>
                <a:latin typeface="Arial" charset="0"/>
              </a:rPr>
              <a:t>。</a:t>
            </a:r>
            <a:endParaRPr lang="en-US" altLang="ja-JP" sz="1100" i="1" dirty="0" smtClean="0">
              <a:solidFill>
                <a:schemeClr val="tx1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01393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>
              <a:solidFill>
                <a:schemeClr val="tx1"/>
              </a:solidFill>
              <a:miter lim="800000"/>
              <a:headEnd/>
              <a:tailEnd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1100" b="0" i="0" u="none" strike="noStrike" cap="none" normalizeH="0" baseline="0" dirty="0" smtClean="0">
            <a:ln>
              <a:noFill/>
            </a:ln>
            <a:solidFill>
              <a:schemeClr val="tx1"/>
            </a:solidFill>
            <a:effectLst/>
            <a:latin typeface="Century" pitchFamily="18" charset="0"/>
            <a:ea typeface="ＭＳ 明朝" pitchFamily="17" charset="-128"/>
            <a:cs typeface="Times New Roman" pitchFamily="18" charset="0"/>
          </a:defRPr>
        </a:defPPr>
      </a:lst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626</Words>
  <Application>Microsoft Office PowerPoint</Application>
  <PresentationFormat>画面に合わせる (4:3)</PresentationFormat>
  <Paragraphs>35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0" baseType="lpstr">
      <vt:lpstr>HGP創英角ｺﾞｼｯｸUB</vt:lpstr>
      <vt:lpstr>ＭＳ Ｐゴシック</vt:lpstr>
      <vt:lpstr>ＭＳ 明朝</vt:lpstr>
      <vt:lpstr>Arial</vt:lpstr>
      <vt:lpstr>Arial Black</vt:lpstr>
      <vt:lpstr>Calibri</vt:lpstr>
      <vt:lpstr>Century</vt:lpstr>
      <vt:lpstr>Times New Roman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2015-11-17T08:12:45Z</dcterms:created>
  <dcterms:modified xsi:type="dcterms:W3CDTF">2015-11-17T08:13:06Z</dcterms:modified>
</cp:coreProperties>
</file>

<file path=docProps/thumbnail.jpeg>
</file>