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3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3068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45"/>
          <p:cNvSpPr>
            <a:spLocks noChangeArrowheads="1"/>
          </p:cNvSpPr>
          <p:nvPr/>
        </p:nvSpPr>
        <p:spPr bwMode="auto">
          <a:xfrm>
            <a:off x="236538" y="369243"/>
            <a:ext cx="6360814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35" name="WordArt 46"/>
          <p:cNvSpPr>
            <a:spLocks noChangeArrowheads="1" noChangeShapeType="1" noTextEdit="1"/>
          </p:cNvSpPr>
          <p:nvPr/>
        </p:nvSpPr>
        <p:spPr bwMode="auto">
          <a:xfrm>
            <a:off x="371476" y="431155"/>
            <a:ext cx="3201540" cy="198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●●●●●●●、●●●●●</a:t>
            </a:r>
            <a:endParaRPr lang="ja-JP" altLang="en-US" sz="14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333375" y="65088"/>
            <a:ext cx="314701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ja-JP" altLang="en-US" sz="11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株</a:t>
            </a:r>
            <a:r>
              <a:rPr lang="en-US" altLang="ja-JP" sz="11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  <a:r>
              <a:rPr lang="ja-JP" altLang="en-US" sz="11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○○○○○　○○支社　○○ご担当者　</a:t>
            </a:r>
            <a:r>
              <a:rPr lang="ja-JP" altLang="en-US" sz="11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様</a:t>
            </a:r>
          </a:p>
        </p:txBody>
      </p:sp>
      <p:sp>
        <p:nvSpPr>
          <p:cNvPr id="37" name="Text Box 186"/>
          <p:cNvSpPr txBox="1">
            <a:spLocks noChangeArrowheads="1"/>
          </p:cNvSpPr>
          <p:nvPr/>
        </p:nvSpPr>
        <p:spPr bwMode="auto">
          <a:xfrm>
            <a:off x="183132" y="740964"/>
            <a:ext cx="6414220" cy="95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・○○にお困りではありませんか？</a:t>
            </a:r>
            <a:endParaRPr lang="en-US" altLang="ja-JP" sz="24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3200" dirty="0" smtClean="0">
                <a:latin typeface="Arial Black" pitchFamily="34" charset="0"/>
                <a:ea typeface="HGP創英角ｺﾞｼｯｸUB" pitchFamily="50" charset="-128"/>
              </a:rPr>
              <a:t>□□□□□□□□が解決します。</a:t>
            </a:r>
            <a:endParaRPr lang="ja-JP" altLang="en-US" sz="3200" dirty="0">
              <a:latin typeface="Arial Black" pitchFamily="34" charset="0"/>
              <a:ea typeface="HGP創英角ｺﾞｼｯｸUB" pitchFamily="50" charset="-128"/>
            </a:endParaRPr>
          </a:p>
        </p:txBody>
      </p:sp>
      <p:pic>
        <p:nvPicPr>
          <p:cNvPr id="3074" name="Picture 2" descr="http://fax-lnet.jp/contents/sozai/img/category/010_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666" y="1734297"/>
            <a:ext cx="1991646" cy="224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ホームベース 38"/>
          <p:cNvSpPr/>
          <p:nvPr/>
        </p:nvSpPr>
        <p:spPr>
          <a:xfrm>
            <a:off x="260648" y="1752020"/>
            <a:ext cx="4104455" cy="587732"/>
          </a:xfrm>
          <a:prstGeom prst="homePlate">
            <a:avLst>
              <a:gd name="adj" fmla="val 9474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WordArt 47"/>
          <p:cNvSpPr>
            <a:spLocks noChangeArrowheads="1" noChangeShapeType="1" noTextEdit="1"/>
          </p:cNvSpPr>
          <p:nvPr/>
        </p:nvSpPr>
        <p:spPr bwMode="auto">
          <a:xfrm>
            <a:off x="369039" y="1811175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○○○○○○○なら、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2" name="WordArt 47"/>
          <p:cNvSpPr>
            <a:spLocks noChangeArrowheads="1" noChangeShapeType="1" noTextEdit="1"/>
          </p:cNvSpPr>
          <p:nvPr/>
        </p:nvSpPr>
        <p:spPr bwMode="auto">
          <a:xfrm>
            <a:off x="369038" y="2078607"/>
            <a:ext cx="3420001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○○○○○○がおすすめです。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60648" y="2401401"/>
            <a:ext cx="3642935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284398" y="2410786"/>
            <a:ext cx="1152129" cy="617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直角三角形 2"/>
          <p:cNvSpPr/>
          <p:nvPr/>
        </p:nvSpPr>
        <p:spPr>
          <a:xfrm rot="18805367" flipH="1">
            <a:off x="1296656" y="2569925"/>
            <a:ext cx="355658" cy="33998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1773237" y="2500723"/>
            <a:ext cx="2015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51" name="WordArt 47"/>
          <p:cNvSpPr>
            <a:spLocks noChangeArrowheads="1" noChangeShapeType="1" noTextEdit="1"/>
          </p:cNvSpPr>
          <p:nvPr/>
        </p:nvSpPr>
        <p:spPr bwMode="auto">
          <a:xfrm>
            <a:off x="356406" y="2529450"/>
            <a:ext cx="1005938" cy="39745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●●欲しい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60648" y="3110364"/>
            <a:ext cx="3642935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284398" y="3119749"/>
            <a:ext cx="1152129" cy="617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直角三角形 53"/>
          <p:cNvSpPr/>
          <p:nvPr/>
        </p:nvSpPr>
        <p:spPr>
          <a:xfrm rot="18805367" flipH="1">
            <a:off x="1296656" y="3278888"/>
            <a:ext cx="355658" cy="33998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1773237" y="3209686"/>
            <a:ext cx="2015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56" name="WordArt 47"/>
          <p:cNvSpPr>
            <a:spLocks noChangeArrowheads="1" noChangeShapeType="1" noTextEdit="1"/>
          </p:cNvSpPr>
          <p:nvPr/>
        </p:nvSpPr>
        <p:spPr bwMode="auto">
          <a:xfrm>
            <a:off x="356406" y="3238413"/>
            <a:ext cx="1005938" cy="39745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●●したい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60648" y="3811007"/>
            <a:ext cx="3642935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84398" y="3820392"/>
            <a:ext cx="1152129" cy="617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直角三角形 58"/>
          <p:cNvSpPr/>
          <p:nvPr/>
        </p:nvSpPr>
        <p:spPr>
          <a:xfrm rot="18805367" flipH="1">
            <a:off x="1296656" y="3979531"/>
            <a:ext cx="355658" cy="33998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Text Box 22"/>
          <p:cNvSpPr txBox="1">
            <a:spLocks noChangeArrowheads="1"/>
          </p:cNvSpPr>
          <p:nvPr/>
        </p:nvSpPr>
        <p:spPr bwMode="auto">
          <a:xfrm>
            <a:off x="1773237" y="3910329"/>
            <a:ext cx="2015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61" name="WordArt 47"/>
          <p:cNvSpPr>
            <a:spLocks noChangeArrowheads="1" noChangeShapeType="1" noTextEdit="1"/>
          </p:cNvSpPr>
          <p:nvPr/>
        </p:nvSpPr>
        <p:spPr bwMode="auto">
          <a:xfrm>
            <a:off x="356406" y="3939056"/>
            <a:ext cx="1005938" cy="39745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●●したい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260648" y="4515115"/>
            <a:ext cx="633670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284399" y="4524500"/>
            <a:ext cx="264282" cy="6174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Text Box 22"/>
          <p:cNvSpPr txBox="1">
            <a:spLocks noChangeArrowheads="1"/>
          </p:cNvSpPr>
          <p:nvPr/>
        </p:nvSpPr>
        <p:spPr bwMode="auto">
          <a:xfrm>
            <a:off x="561313" y="4614437"/>
            <a:ext cx="5976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 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。</a:t>
            </a:r>
            <a:endParaRPr lang="ja-JP" alt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" name="WordArt 48"/>
          <p:cNvSpPr>
            <a:spLocks noChangeArrowheads="1" noChangeShapeType="1" noTextEdit="1"/>
          </p:cNvSpPr>
          <p:nvPr/>
        </p:nvSpPr>
        <p:spPr bwMode="auto">
          <a:xfrm rot="5400000">
            <a:off x="141494" y="4760905"/>
            <a:ext cx="527488" cy="16330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ja-JP" altLang="en-US" sz="20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事例</a:t>
            </a:r>
            <a:endParaRPr lang="ja-JP" altLang="en-US" sz="20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3" name="Text Box 22"/>
          <p:cNvSpPr txBox="1">
            <a:spLocks noChangeArrowheads="1"/>
          </p:cNvSpPr>
          <p:nvPr/>
        </p:nvSpPr>
        <p:spPr bwMode="auto">
          <a:xfrm>
            <a:off x="4293518" y="3910329"/>
            <a:ext cx="2015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200" dirty="0" smtClean="0">
                <a:solidFill>
                  <a:schemeClr val="tx1"/>
                </a:solidFill>
                <a:latin typeface="Arial" charset="0"/>
              </a:rPr>
              <a:t>○</a:t>
            </a:r>
            <a:endParaRPr lang="ja-JP" alt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" name="ホームベース 81"/>
          <p:cNvSpPr/>
          <p:nvPr/>
        </p:nvSpPr>
        <p:spPr>
          <a:xfrm>
            <a:off x="260648" y="5292080"/>
            <a:ext cx="6336704" cy="587732"/>
          </a:xfrm>
          <a:prstGeom prst="homePlate">
            <a:avLst>
              <a:gd name="adj" fmla="val 4018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4" name="WordArt 47"/>
          <p:cNvSpPr>
            <a:spLocks noChangeArrowheads="1" noChangeShapeType="1" noTextEdit="1"/>
          </p:cNvSpPr>
          <p:nvPr/>
        </p:nvSpPr>
        <p:spPr bwMode="auto">
          <a:xfrm>
            <a:off x="369038" y="5351235"/>
            <a:ext cx="3021204" cy="20641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○○○○○○○お任せください。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5" name="WordArt 47"/>
          <p:cNvSpPr>
            <a:spLocks noChangeArrowheads="1" noChangeShapeType="1" noTextEdit="1"/>
          </p:cNvSpPr>
          <p:nvPr/>
        </p:nvSpPr>
        <p:spPr bwMode="auto">
          <a:xfrm>
            <a:off x="369038" y="5617029"/>
            <a:ext cx="5652249" cy="1826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0" name="Rectangle 67"/>
          <p:cNvSpPr>
            <a:spLocks noChangeArrowheads="1"/>
          </p:cNvSpPr>
          <p:nvPr/>
        </p:nvSpPr>
        <p:spPr bwMode="auto">
          <a:xfrm>
            <a:off x="268288" y="6084168"/>
            <a:ext cx="628491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WordArt 68"/>
          <p:cNvSpPr>
            <a:spLocks noChangeArrowheads="1" noChangeShapeType="1" noTextEdit="1"/>
          </p:cNvSpPr>
          <p:nvPr/>
        </p:nvSpPr>
        <p:spPr bwMode="auto">
          <a:xfrm>
            <a:off x="1430338" y="6128618"/>
            <a:ext cx="39814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▼詳細は下記</a:t>
            </a:r>
            <a:r>
              <a:rPr lang="en-US" altLang="ja-JP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FAX</a:t>
            </a:r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番号までお問い合わせください▼</a:t>
            </a:r>
            <a:endParaRPr lang="ja-JP" altLang="en-US" sz="14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9" name="Text Box 36"/>
          <p:cNvSpPr txBox="1">
            <a:spLocks noChangeArrowheads="1"/>
          </p:cNvSpPr>
          <p:nvPr/>
        </p:nvSpPr>
        <p:spPr bwMode="auto">
          <a:xfrm>
            <a:off x="1587135" y="6373093"/>
            <a:ext cx="3652930" cy="54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900" dirty="0" smtClean="0">
                <a:latin typeface="Arial Black" pitchFamily="34" charset="0"/>
                <a:ea typeface="HGP創英角ｺﾞｼｯｸUB" pitchFamily="50" charset="-128"/>
              </a:rPr>
              <a:t>：</a:t>
            </a:r>
            <a:r>
              <a:rPr lang="en-US" altLang="ja-JP" sz="2900" dirty="0" smtClean="0">
                <a:latin typeface="Arial Black" pitchFamily="34" charset="0"/>
                <a:ea typeface="HGP創英角ｺﾞｼｯｸUB" pitchFamily="50" charset="-128"/>
              </a:rPr>
              <a:t>000-000-000</a:t>
            </a:r>
            <a:endParaRPr lang="ja-JP" altLang="en-US" sz="29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100" name="Text Box 9"/>
          <p:cNvSpPr txBox="1">
            <a:spLocks noChangeArrowheads="1"/>
          </p:cNvSpPr>
          <p:nvPr/>
        </p:nvSpPr>
        <p:spPr bwMode="auto">
          <a:xfrm>
            <a:off x="317648" y="7315076"/>
            <a:ext cx="6279704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社名</a:t>
            </a:r>
            <a:endParaRPr lang="en-US" altLang="ja-JP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8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ご担当者名　　　　　　　　　　　　　　　　　　　　　　　</a:t>
            </a:r>
            <a:r>
              <a:rPr lang="en-US" altLang="ja-JP" dirty="0" smtClean="0">
                <a:solidFill>
                  <a:schemeClr val="tx1"/>
                </a:solidFill>
                <a:latin typeface="Arial" charset="0"/>
              </a:rPr>
              <a:t>TEL</a:t>
            </a: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　　　　　　　　　　　　　　　　　　　　</a:t>
            </a:r>
            <a:r>
              <a:rPr lang="en-US" altLang="ja-JP" dirty="0" smtClean="0">
                <a:solidFill>
                  <a:schemeClr val="tx1"/>
                </a:solidFill>
                <a:latin typeface="Arial" charset="0"/>
              </a:rPr>
              <a:t>FAX</a:t>
            </a:r>
          </a:p>
          <a:p>
            <a:pPr>
              <a:lnSpc>
                <a:spcPct val="18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ご住所</a:t>
            </a:r>
            <a:endParaRPr lang="en-US" altLang="ja-JP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60000"/>
              </a:lnSpc>
            </a:pPr>
            <a:endParaRPr lang="en-US" altLang="ja-JP" dirty="0" smtClean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6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年中</a:t>
            </a: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無休</a:t>
            </a:r>
            <a:r>
              <a:rPr lang="en-US" altLang="ja-JP" dirty="0">
                <a:solidFill>
                  <a:schemeClr val="tx1"/>
                </a:solidFill>
                <a:latin typeface="Arial" charset="0"/>
              </a:rPr>
              <a:t>24</a:t>
            </a: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時間受付・全国対応・担当○○（○○○○）</a:t>
            </a:r>
          </a:p>
          <a:p>
            <a:pPr>
              <a:lnSpc>
                <a:spcPct val="12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「</a:t>
            </a:r>
            <a:r>
              <a:rPr lang="en-US" altLang="ja-JP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を見て」とお伝えいただくとスムーズです。</a:t>
            </a:r>
          </a:p>
        </p:txBody>
      </p:sp>
      <p:sp>
        <p:nvSpPr>
          <p:cNvPr id="101" name="Line 10"/>
          <p:cNvSpPr>
            <a:spLocks noChangeShapeType="1"/>
          </p:cNvSpPr>
          <p:nvPr/>
        </p:nvSpPr>
        <p:spPr bwMode="auto">
          <a:xfrm>
            <a:off x="271611" y="7654801"/>
            <a:ext cx="626636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102" name="Line 11"/>
          <p:cNvSpPr>
            <a:spLocks noChangeShapeType="1"/>
          </p:cNvSpPr>
          <p:nvPr/>
        </p:nvSpPr>
        <p:spPr bwMode="auto">
          <a:xfrm>
            <a:off x="271610" y="7942138"/>
            <a:ext cx="62815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104" name="Line 13"/>
          <p:cNvSpPr>
            <a:spLocks noChangeShapeType="1"/>
          </p:cNvSpPr>
          <p:nvPr/>
        </p:nvSpPr>
        <p:spPr bwMode="auto">
          <a:xfrm>
            <a:off x="271611" y="8459026"/>
            <a:ext cx="626636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108" name="Text Box 9"/>
          <p:cNvSpPr txBox="1">
            <a:spLocks noChangeArrowheads="1"/>
          </p:cNvSpPr>
          <p:nvPr/>
        </p:nvSpPr>
        <p:spPr bwMode="auto">
          <a:xfrm>
            <a:off x="317649" y="6732240"/>
            <a:ext cx="62203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8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下記ご記入の上、ご返送ください。</a:t>
            </a:r>
            <a:endParaRPr lang="en-US" altLang="ja-JP" dirty="0" smtClean="0">
              <a:solidFill>
                <a:schemeClr val="tx1"/>
              </a:solidFill>
              <a:latin typeface="Arial" charset="0"/>
            </a:endParaRPr>
          </a:p>
          <a:p>
            <a:pPr algn="ctr">
              <a:lnSpc>
                <a:spcPct val="180000"/>
              </a:lnSpc>
            </a:pPr>
            <a:r>
              <a:rPr lang="ja-JP" altLang="en-US" dirty="0" smtClean="0">
                <a:solidFill>
                  <a:schemeClr val="tx1"/>
                </a:solidFill>
                <a:latin typeface="Arial" charset="0"/>
              </a:rPr>
              <a:t>□資料送付希望　　□詳しい説明を聞きたい　　□その他（　　　　　　　　　　　　　　　　　　　　　　　　　　　）</a:t>
            </a:r>
            <a:endParaRPr lang="ja-JP" alt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9" name="Line 10"/>
          <p:cNvSpPr>
            <a:spLocks noChangeShapeType="1"/>
          </p:cNvSpPr>
          <p:nvPr/>
        </p:nvSpPr>
        <p:spPr bwMode="auto">
          <a:xfrm>
            <a:off x="271611" y="7378571"/>
            <a:ext cx="626636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110" name="Text Box 99"/>
          <p:cNvSpPr txBox="1">
            <a:spLocks noChangeArrowheads="1"/>
          </p:cNvSpPr>
          <p:nvPr/>
        </p:nvSpPr>
        <p:spPr bwMode="auto">
          <a:xfrm>
            <a:off x="3933825" y="8400299"/>
            <a:ext cx="2447925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latin typeface="Arial Black" pitchFamily="34" charset="0"/>
                <a:ea typeface="HGP創英角ｺﾞｼｯｸUB" pitchFamily="50" charset="-128"/>
              </a:rPr>
              <a:t>でんわ：</a:t>
            </a:r>
            <a:r>
              <a:rPr lang="en-US" altLang="ja-JP" sz="1700">
                <a:latin typeface="Arial Black" pitchFamily="34" charset="0"/>
                <a:ea typeface="HGP創英角ｺﾞｼｯｸUB" pitchFamily="50" charset="-128"/>
              </a:rPr>
              <a:t>0000-00-0000</a:t>
            </a:r>
          </a:p>
          <a:p>
            <a:pPr eaLnBrk="1" hangingPunct="1"/>
            <a:r>
              <a:rPr lang="ja-JP" altLang="en-US" sz="1700">
                <a:latin typeface="Arial Black" pitchFamily="34" charset="0"/>
                <a:ea typeface="HGP創英角ｺﾞｼｯｸUB" pitchFamily="50" charset="-128"/>
              </a:rPr>
              <a:t>○○社名○○</a:t>
            </a:r>
          </a:p>
          <a:p>
            <a:pPr eaLnBrk="1" hangingPunct="1"/>
            <a:r>
              <a:rPr lang="ja-JP" altLang="en-US">
                <a:latin typeface="Arial Black" pitchFamily="34" charset="0"/>
                <a:ea typeface="HGP創英角ｺﾞｼｯｸUB" pitchFamily="50" charset="-128"/>
              </a:rPr>
              <a:t>〒○○○○○○○○○○○○○○○</a:t>
            </a:r>
            <a:endParaRPr lang="en-US" altLang="ja-JP">
              <a:latin typeface="Arial Black" pitchFamily="34" charset="0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2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画面に合わせる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ＭＳ 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2015-11-17T07:55:15Z</dcterms:created>
  <dcterms:modified xsi:type="dcterms:W3CDTF">2015-11-17T07:55:29Z</dcterms:modified>
</cp:coreProperties>
</file>