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90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166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WordArt 2"/>
          <p:cNvSpPr>
            <a:spLocks noChangeArrowheads="1" noChangeShapeType="1" noTextEdit="1"/>
          </p:cNvSpPr>
          <p:nvPr/>
        </p:nvSpPr>
        <p:spPr bwMode="auto">
          <a:xfrm>
            <a:off x="1341438" y="295275"/>
            <a:ext cx="4953000" cy="10096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4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○○○○○○○○○を</a:t>
            </a:r>
          </a:p>
          <a:p>
            <a:r>
              <a:rPr lang="ja-JP" altLang="en-US" sz="4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ご紹介ください。</a:t>
            </a:r>
          </a:p>
        </p:txBody>
      </p:sp>
      <p:sp>
        <p:nvSpPr>
          <p:cNvPr id="105475" name="AutoShape 3"/>
          <p:cNvSpPr>
            <a:spLocks noChangeArrowheads="1"/>
          </p:cNvSpPr>
          <p:nvPr/>
        </p:nvSpPr>
        <p:spPr bwMode="auto">
          <a:xfrm rot="-832652">
            <a:off x="157163" y="222250"/>
            <a:ext cx="1184275" cy="1184275"/>
          </a:xfrm>
          <a:prstGeom prst="star24">
            <a:avLst>
              <a:gd name="adj" fmla="val 37500"/>
            </a:avLst>
          </a:prstGeom>
          <a:solidFill>
            <a:schemeClr val="tx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105476" name="WordArt 4"/>
          <p:cNvSpPr>
            <a:spLocks noChangeArrowheads="1" noChangeShapeType="1" noTextEdit="1"/>
          </p:cNvSpPr>
          <p:nvPr/>
        </p:nvSpPr>
        <p:spPr bwMode="auto">
          <a:xfrm rot="-832652">
            <a:off x="396875" y="528638"/>
            <a:ext cx="728663" cy="587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/>
            <a:r>
              <a:rPr lang="ja-JP" altLang="en-US" sz="2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●●●</a:t>
            </a:r>
          </a:p>
          <a:p>
            <a:pPr algn="dist"/>
            <a:r>
              <a:rPr lang="ja-JP" altLang="en-US" sz="2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●●●●</a:t>
            </a:r>
          </a:p>
          <a:p>
            <a:pPr algn="dist"/>
            <a:r>
              <a:rPr lang="ja-JP" altLang="en-US" sz="2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●●！</a:t>
            </a:r>
          </a:p>
        </p:txBody>
      </p:sp>
      <p:sp>
        <p:nvSpPr>
          <p:cNvPr id="105477" name="Rectangle 5" descr="5%"/>
          <p:cNvSpPr>
            <a:spLocks noChangeArrowheads="1"/>
          </p:cNvSpPr>
          <p:nvPr/>
        </p:nvSpPr>
        <p:spPr bwMode="auto">
          <a:xfrm>
            <a:off x="4581525" y="1374775"/>
            <a:ext cx="1871663" cy="3600450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写真または、イラスト</a:t>
            </a:r>
          </a:p>
        </p:txBody>
      </p:sp>
      <p:sp>
        <p:nvSpPr>
          <p:cNvPr id="105478" name="AutoShape 6"/>
          <p:cNvSpPr>
            <a:spLocks noChangeArrowheads="1"/>
          </p:cNvSpPr>
          <p:nvPr/>
        </p:nvSpPr>
        <p:spPr bwMode="auto">
          <a:xfrm>
            <a:off x="260350" y="1535113"/>
            <a:ext cx="4008438" cy="1622425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5715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290513" y="1966913"/>
            <a:ext cx="3949700" cy="1163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105480" name="WordArt 8"/>
          <p:cNvSpPr>
            <a:spLocks noChangeArrowheads="1" noChangeShapeType="1" noTextEdit="1"/>
          </p:cNvSpPr>
          <p:nvPr/>
        </p:nvSpPr>
        <p:spPr bwMode="auto">
          <a:xfrm>
            <a:off x="1452563" y="1635125"/>
            <a:ext cx="1400175" cy="200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6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●●●●会社様</a:t>
            </a:r>
          </a:p>
        </p:txBody>
      </p:sp>
      <p:sp>
        <p:nvSpPr>
          <p:cNvPr id="105483" name="AutoShape 11"/>
          <p:cNvSpPr>
            <a:spLocks noChangeArrowheads="1"/>
          </p:cNvSpPr>
          <p:nvPr/>
        </p:nvSpPr>
        <p:spPr bwMode="auto">
          <a:xfrm>
            <a:off x="260350" y="3319463"/>
            <a:ext cx="4008438" cy="1622425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5715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105484" name="Rectangle 12"/>
          <p:cNvSpPr>
            <a:spLocks noChangeArrowheads="1"/>
          </p:cNvSpPr>
          <p:nvPr/>
        </p:nvSpPr>
        <p:spPr bwMode="auto">
          <a:xfrm>
            <a:off x="290513" y="3751263"/>
            <a:ext cx="3949700" cy="1163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105485" name="WordArt 13"/>
          <p:cNvSpPr>
            <a:spLocks noChangeArrowheads="1" noChangeShapeType="1" noTextEdit="1"/>
          </p:cNvSpPr>
          <p:nvPr/>
        </p:nvSpPr>
        <p:spPr bwMode="auto">
          <a:xfrm>
            <a:off x="1452563" y="3419475"/>
            <a:ext cx="1400175" cy="200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6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●●●●会社様</a:t>
            </a:r>
          </a:p>
        </p:txBody>
      </p:sp>
      <p:sp>
        <p:nvSpPr>
          <p:cNvPr id="105486" name="Text Box 14"/>
          <p:cNvSpPr txBox="1">
            <a:spLocks noChangeArrowheads="1"/>
          </p:cNvSpPr>
          <p:nvPr/>
        </p:nvSpPr>
        <p:spPr bwMode="auto">
          <a:xfrm>
            <a:off x="476250" y="3736975"/>
            <a:ext cx="36004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500" b="1">
                <a:solidFill>
                  <a:schemeClr val="tx1"/>
                </a:solidFill>
                <a:latin typeface="Arial" charset="0"/>
              </a:rPr>
              <a:t>●○○○○○○○○○○○○○○○○</a:t>
            </a:r>
          </a:p>
          <a:p>
            <a:pPr>
              <a:lnSpc>
                <a:spcPct val="120000"/>
              </a:lnSpc>
            </a:pPr>
            <a:r>
              <a:rPr lang="ja-JP" altLang="en-US" sz="1400" b="1">
                <a:solidFill>
                  <a:schemeClr val="tx1"/>
                </a:solidFill>
              </a:rPr>
              <a:t>●○○○○○○○○○○○○○○○</a:t>
            </a:r>
          </a:p>
          <a:p>
            <a:pPr>
              <a:lnSpc>
                <a:spcPct val="120000"/>
              </a:lnSpc>
            </a:pPr>
            <a:r>
              <a:rPr lang="ja-JP" altLang="en-US" sz="1400" b="1">
                <a:solidFill>
                  <a:schemeClr val="tx1"/>
                </a:solidFill>
              </a:rPr>
              <a:t>●○○○○○○○○○○○○○</a:t>
            </a:r>
          </a:p>
          <a:p>
            <a:pPr>
              <a:lnSpc>
                <a:spcPct val="120000"/>
              </a:lnSpc>
            </a:pPr>
            <a:r>
              <a:rPr lang="ja-JP" altLang="en-US" sz="1400" b="1">
                <a:solidFill>
                  <a:schemeClr val="tx1"/>
                </a:solidFill>
              </a:rPr>
              <a:t>●○○○○○</a:t>
            </a:r>
            <a:r>
              <a:rPr lang="ja-JP" altLang="en-US" sz="1500" b="1">
                <a:solidFill>
                  <a:schemeClr val="tx1"/>
                </a:solidFill>
                <a:latin typeface="Arial" charset="0"/>
              </a:rPr>
              <a:t>○○○</a:t>
            </a:r>
          </a:p>
        </p:txBody>
      </p:sp>
      <p:sp>
        <p:nvSpPr>
          <p:cNvPr id="105488" name="AutoShape 16"/>
          <p:cNvSpPr>
            <a:spLocks noChangeArrowheads="1"/>
          </p:cNvSpPr>
          <p:nvPr/>
        </p:nvSpPr>
        <p:spPr bwMode="auto">
          <a:xfrm>
            <a:off x="404813" y="2095500"/>
            <a:ext cx="1584325" cy="287338"/>
          </a:xfrm>
          <a:prstGeom prst="roundRect">
            <a:avLst>
              <a:gd name="adj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600">
                <a:latin typeface="HGP創英角ｺﾞｼｯｸUB" pitchFamily="50" charset="-128"/>
                <a:ea typeface="HGP創英角ｺﾞｼｯｸUB" pitchFamily="50" charset="-128"/>
              </a:rPr>
              <a:t>○○○場合</a:t>
            </a:r>
            <a:endParaRPr lang="en-US" altLang="ja-JP" sz="160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05492" name="WordArt 20"/>
          <p:cNvSpPr>
            <a:spLocks noChangeArrowheads="1" noChangeShapeType="1" noTextEdit="1"/>
          </p:cNvSpPr>
          <p:nvPr/>
        </p:nvSpPr>
        <p:spPr bwMode="auto">
          <a:xfrm>
            <a:off x="476250" y="2527300"/>
            <a:ext cx="36576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</a:t>
            </a:r>
          </a:p>
        </p:txBody>
      </p:sp>
      <p:sp>
        <p:nvSpPr>
          <p:cNvPr id="105493" name="AutoShape 21"/>
          <p:cNvSpPr>
            <a:spLocks noChangeArrowheads="1"/>
          </p:cNvSpPr>
          <p:nvPr/>
        </p:nvSpPr>
        <p:spPr bwMode="auto">
          <a:xfrm>
            <a:off x="2133600" y="2095500"/>
            <a:ext cx="1584325" cy="287338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600">
                <a:latin typeface="HGP創英角ｺﾞｼｯｸUB" pitchFamily="50" charset="-128"/>
                <a:ea typeface="HGP創英角ｺﾞｼｯｸUB" pitchFamily="50" charset="-128"/>
              </a:rPr>
              <a:t>○○○○○○○</a:t>
            </a:r>
            <a:endParaRPr lang="en-US" altLang="ja-JP" sz="160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05494" name="Text Box 22"/>
          <p:cNvSpPr txBox="1">
            <a:spLocks noChangeArrowheads="1"/>
          </p:cNvSpPr>
          <p:nvPr/>
        </p:nvSpPr>
        <p:spPr bwMode="auto">
          <a:xfrm>
            <a:off x="347663" y="5076825"/>
            <a:ext cx="612140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00" b="1">
                <a:solidFill>
                  <a:schemeClr val="tx1"/>
                </a:solidFill>
                <a:latin typeface="Arial" charset="0"/>
              </a:rPr>
              <a:t>○○○○○○○○○○○○○○○○</a:t>
            </a:r>
            <a:r>
              <a:rPr lang="ja-JP" altLang="en-US" sz="1400" b="1">
                <a:solidFill>
                  <a:schemeClr val="tx1"/>
                </a:solidFill>
              </a:rPr>
              <a:t>○○○○○○○○○○○○○○○○○</a:t>
            </a:r>
          </a:p>
        </p:txBody>
      </p:sp>
      <p:sp>
        <p:nvSpPr>
          <p:cNvPr id="105495" name="AutoShape 23"/>
          <p:cNvSpPr>
            <a:spLocks noChangeArrowheads="1"/>
          </p:cNvSpPr>
          <p:nvPr/>
        </p:nvSpPr>
        <p:spPr bwMode="auto">
          <a:xfrm>
            <a:off x="238125" y="5478463"/>
            <a:ext cx="6381750" cy="1152525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5715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105496" name="WordArt 24"/>
          <p:cNvSpPr>
            <a:spLocks noChangeArrowheads="1" noChangeShapeType="1" noTextEdit="1"/>
          </p:cNvSpPr>
          <p:nvPr/>
        </p:nvSpPr>
        <p:spPr bwMode="auto">
          <a:xfrm>
            <a:off x="549275" y="5670550"/>
            <a:ext cx="411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ご相談・お見積り無料</a:t>
            </a:r>
          </a:p>
        </p:txBody>
      </p:sp>
      <p:pic>
        <p:nvPicPr>
          <p:cNvPr id="105498" name="Picture 26" descr="003_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6270625"/>
            <a:ext cx="935038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499" name="WordArt 27"/>
          <p:cNvSpPr>
            <a:spLocks noChangeArrowheads="1" noChangeShapeType="1" noTextEdit="1"/>
          </p:cNvSpPr>
          <p:nvPr/>
        </p:nvSpPr>
        <p:spPr bwMode="auto">
          <a:xfrm>
            <a:off x="1663700" y="6704013"/>
            <a:ext cx="3529013" cy="3603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200" kern="10">
                <a:solidFill>
                  <a:schemeClr val="tx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000-000-0000</a:t>
            </a:r>
            <a:endParaRPr lang="ja-JP" altLang="en-US" sz="3200" kern="10">
              <a:solidFill>
                <a:schemeClr val="tx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105500" name="WordArt 28"/>
          <p:cNvSpPr>
            <a:spLocks noChangeArrowheads="1" noChangeShapeType="1" noTextEdit="1"/>
          </p:cNvSpPr>
          <p:nvPr/>
        </p:nvSpPr>
        <p:spPr bwMode="auto">
          <a:xfrm>
            <a:off x="1628775" y="6286500"/>
            <a:ext cx="3514725" cy="200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6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まずは、下記ご記入の上、ご返信ください。</a:t>
            </a:r>
          </a:p>
        </p:txBody>
      </p:sp>
      <p:sp>
        <p:nvSpPr>
          <p:cNvPr id="105501" name="Oval 29"/>
          <p:cNvSpPr>
            <a:spLocks noChangeArrowheads="1"/>
          </p:cNvSpPr>
          <p:nvPr/>
        </p:nvSpPr>
        <p:spPr bwMode="auto">
          <a:xfrm>
            <a:off x="5273675" y="5521325"/>
            <a:ext cx="1179513" cy="1077913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105502" name="WordArt 30"/>
          <p:cNvSpPr>
            <a:spLocks noChangeArrowheads="1" noChangeShapeType="1" noTextEdit="1"/>
          </p:cNvSpPr>
          <p:nvPr/>
        </p:nvSpPr>
        <p:spPr bwMode="auto">
          <a:xfrm>
            <a:off x="5360988" y="5708650"/>
            <a:ext cx="1025298" cy="720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6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</a:t>
            </a:r>
          </a:p>
          <a:p>
            <a:pPr algn="ctr"/>
            <a:r>
              <a:rPr lang="ja-JP" altLang="en-US" sz="16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お気軽に</a:t>
            </a:r>
            <a:r>
              <a:rPr lang="ja-JP" altLang="en-US" sz="16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お申込</a:t>
            </a:r>
            <a:r>
              <a:rPr lang="ja-JP" altLang="en-US" sz="16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み</a:t>
            </a:r>
          </a:p>
          <a:p>
            <a:pPr algn="ctr"/>
            <a:r>
              <a:rPr lang="ja-JP" altLang="en-US" sz="16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ください。</a:t>
            </a:r>
          </a:p>
        </p:txBody>
      </p:sp>
      <p:graphicFrame>
        <p:nvGraphicFramePr>
          <p:cNvPr id="105668" name="Group 196"/>
          <p:cNvGraphicFramePr>
            <a:graphicFrameLocks noGrp="1"/>
          </p:cNvGraphicFramePr>
          <p:nvPr/>
        </p:nvGraphicFramePr>
        <p:xfrm>
          <a:off x="260350" y="7164388"/>
          <a:ext cx="6337300" cy="1254126"/>
        </p:xfrm>
        <a:graphic>
          <a:graphicData uri="http://schemas.openxmlformats.org/drawingml/2006/table">
            <a:tbl>
              <a:tblPr/>
              <a:tblGrid>
                <a:gridCol w="647700"/>
                <a:gridCol w="1044575"/>
                <a:gridCol w="755650"/>
                <a:gridCol w="1512888"/>
                <a:gridCol w="720725"/>
                <a:gridCol w="1655762"/>
              </a:tblGrid>
              <a:tr h="3603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貴社名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担当者名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電話番号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ご相談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内　容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90525"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5664" name="WordArt 192"/>
          <p:cNvSpPr>
            <a:spLocks noChangeArrowheads="1" noChangeShapeType="1" noTextEdit="1"/>
          </p:cNvSpPr>
          <p:nvPr/>
        </p:nvSpPr>
        <p:spPr bwMode="auto">
          <a:xfrm>
            <a:off x="855663" y="8123238"/>
            <a:ext cx="2286000" cy="200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6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お電話のお問い合わせは・・</a:t>
            </a:r>
          </a:p>
        </p:txBody>
      </p:sp>
      <p:sp>
        <p:nvSpPr>
          <p:cNvPr id="105666" name="WordArt 194"/>
          <p:cNvSpPr>
            <a:spLocks noChangeArrowheads="1" noChangeShapeType="1" noTextEdit="1"/>
          </p:cNvSpPr>
          <p:nvPr/>
        </p:nvSpPr>
        <p:spPr bwMode="auto">
          <a:xfrm>
            <a:off x="3402013" y="8085138"/>
            <a:ext cx="2547937" cy="2603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200" kern="10">
                <a:solidFill>
                  <a:schemeClr val="bg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000-000-0000</a:t>
            </a:r>
            <a:endParaRPr lang="ja-JP" altLang="en-US" sz="3200" kern="10">
              <a:solidFill>
                <a:schemeClr val="bg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105669" name="Rectangle 197" descr="5%"/>
          <p:cNvSpPr>
            <a:spLocks noChangeArrowheads="1"/>
          </p:cNvSpPr>
          <p:nvPr/>
        </p:nvSpPr>
        <p:spPr bwMode="auto">
          <a:xfrm>
            <a:off x="549275" y="8691563"/>
            <a:ext cx="793750" cy="287337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ロゴなど</a:t>
            </a:r>
          </a:p>
        </p:txBody>
      </p:sp>
      <p:sp>
        <p:nvSpPr>
          <p:cNvPr id="105670" name="Text Box 198"/>
          <p:cNvSpPr txBox="1">
            <a:spLocks noChangeArrowheads="1"/>
          </p:cNvSpPr>
          <p:nvPr/>
        </p:nvSpPr>
        <p:spPr bwMode="auto">
          <a:xfrm>
            <a:off x="1341438" y="8691563"/>
            <a:ext cx="496887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ja-JP" altLang="en-US" sz="1700" dirty="0">
                <a:latin typeface="Arial Black" pitchFamily="34" charset="0"/>
                <a:ea typeface="HGP創英角ｺﾞｼｯｸUB" pitchFamily="50" charset="-128"/>
              </a:rPr>
              <a:t>○○○○○○株式会社　</a:t>
            </a:r>
            <a:r>
              <a:rPr lang="ja-JP" altLang="en-US" sz="1300" dirty="0">
                <a:latin typeface="Arial Black" pitchFamily="34" charset="0"/>
                <a:ea typeface="HGP創英角ｺﾞｼｯｸUB" pitchFamily="50" charset="-128"/>
              </a:rPr>
              <a:t>〒○○○○○○○○○○○○○○</a:t>
            </a:r>
          </a:p>
        </p:txBody>
      </p:sp>
      <p:sp>
        <p:nvSpPr>
          <p:cNvPr id="105671" name="Text Box 199"/>
          <p:cNvSpPr txBox="1">
            <a:spLocks noChangeArrowheads="1"/>
          </p:cNvSpPr>
          <p:nvPr/>
        </p:nvSpPr>
        <p:spPr bwMode="auto">
          <a:xfrm>
            <a:off x="231775" y="8367713"/>
            <a:ext cx="6597650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ja-JP" altLang="en-US" sz="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今後、当社からのＦＡＸが不要な方は、不要□にチェックを入れてＦＡＸにてご返信ください。　□ </a:t>
            </a:r>
            <a:r>
              <a:rPr lang="en-US" altLang="ja-JP" sz="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FAX</a:t>
            </a:r>
            <a:r>
              <a:rPr lang="ja-JP" altLang="en-US" sz="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不要（</a:t>
            </a:r>
            <a:r>
              <a:rPr lang="en-US" altLang="ja-JP" sz="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FAX</a:t>
            </a:r>
            <a:r>
              <a:rPr lang="ja-JP" altLang="en-US" sz="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番号</a:t>
            </a:r>
            <a:r>
              <a:rPr lang="en-US" altLang="ja-JP" sz="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:</a:t>
            </a:r>
            <a:r>
              <a:rPr lang="ja-JP" altLang="en-US" sz="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）</a:t>
            </a:r>
            <a:endParaRPr lang="en-US" altLang="ja-JP" sz="90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Office PowerPoint</Application>
  <PresentationFormat>画面に合わせる (4:3)</PresentationFormat>
  <Paragraphs>32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ＭＳ Ｐゴシック</vt:lpstr>
      <vt:lpstr>メイリオ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2015-11-17T07:53:51Z</dcterms:created>
  <dcterms:modified xsi:type="dcterms:W3CDTF">2015-11-17T07:54:05Z</dcterms:modified>
</cp:coreProperties>
</file>