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1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8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239713" y="1159874"/>
            <a:ext cx="6335712" cy="117987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31" name="WordArt 7"/>
          <p:cNvSpPr>
            <a:spLocks noChangeArrowheads="1" noChangeShapeType="1" noTextEdit="1"/>
          </p:cNvSpPr>
          <p:nvPr/>
        </p:nvSpPr>
        <p:spPr bwMode="auto">
          <a:xfrm>
            <a:off x="549275" y="1314264"/>
            <a:ext cx="5688037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■■■■■■■■が欲しい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3" name="WordArt 7"/>
          <p:cNvSpPr>
            <a:spLocks noChangeArrowheads="1" noChangeShapeType="1" noTextEdit="1"/>
          </p:cNvSpPr>
          <p:nvPr/>
        </p:nvSpPr>
        <p:spPr bwMode="auto">
          <a:xfrm>
            <a:off x="908720" y="1938540"/>
            <a:ext cx="5040560" cy="24566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●●●キャッチコピー●●●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33375" y="251520"/>
            <a:ext cx="215956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100" u="sng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　　　　　　　　　　　　　様</a:t>
            </a:r>
            <a:endParaRPr lang="ja-JP" altLang="en-US" sz="1100" u="sng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53361" y="663258"/>
            <a:ext cx="1893143" cy="37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37" name="WordArt 47"/>
          <p:cNvSpPr>
            <a:spLocks noChangeArrowheads="1" noChangeShapeType="1" noTextEdit="1"/>
          </p:cNvSpPr>
          <p:nvPr/>
        </p:nvSpPr>
        <p:spPr bwMode="auto">
          <a:xfrm>
            <a:off x="2212429" y="653976"/>
            <a:ext cx="39528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■○○○○○○○○○○○○○○○○○○ください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8" name="WordArt 47"/>
          <p:cNvSpPr>
            <a:spLocks noChangeArrowheads="1" noChangeShapeType="1" noTextEdit="1"/>
          </p:cNvSpPr>
          <p:nvPr/>
        </p:nvSpPr>
        <p:spPr bwMode="auto">
          <a:xfrm>
            <a:off x="2212429" y="872076"/>
            <a:ext cx="39528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■○○○○○○○○○○○○○○○○○○○○です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9" name="WordArt 47"/>
          <p:cNvSpPr>
            <a:spLocks noChangeArrowheads="1" noChangeShapeType="1" noTextEdit="1"/>
          </p:cNvSpPr>
          <p:nvPr/>
        </p:nvSpPr>
        <p:spPr bwMode="auto">
          <a:xfrm>
            <a:off x="385011" y="702104"/>
            <a:ext cx="1531821" cy="308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664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●●●●●●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0" name="WordArt 47"/>
          <p:cNvSpPr>
            <a:spLocks noChangeArrowheads="1" noChangeShapeType="1" noTextEdit="1"/>
          </p:cNvSpPr>
          <p:nvPr/>
        </p:nvSpPr>
        <p:spPr bwMode="auto">
          <a:xfrm>
            <a:off x="307999" y="2614355"/>
            <a:ext cx="6145337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●○○○○○○○○○○○○○○○○○○探します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584974" y="2854570"/>
            <a:ext cx="5580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●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●○○○○○○○○○○○○○○○○○○○ ○○○○○○○○○○○○○○○</a:t>
            </a:r>
          </a:p>
        </p:txBody>
      </p:sp>
      <p:sp>
        <p:nvSpPr>
          <p:cNvPr id="43" name="WordArt 47"/>
          <p:cNvSpPr>
            <a:spLocks noChangeArrowheads="1" noChangeShapeType="1" noTextEdit="1"/>
          </p:cNvSpPr>
          <p:nvPr/>
        </p:nvSpPr>
        <p:spPr bwMode="auto">
          <a:xfrm>
            <a:off x="307999" y="3538611"/>
            <a:ext cx="3148629" cy="18765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●○○○○○○○○○のメリットは？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584974" y="3719586"/>
            <a:ext cx="298804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●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5" name="WordArt 47"/>
          <p:cNvSpPr>
            <a:spLocks noChangeArrowheads="1" noChangeShapeType="1" noTextEdit="1"/>
          </p:cNvSpPr>
          <p:nvPr/>
        </p:nvSpPr>
        <p:spPr bwMode="auto">
          <a:xfrm>
            <a:off x="307999" y="4398761"/>
            <a:ext cx="3148629" cy="1836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●○○○○○○○○○○○○！！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584974" y="4579736"/>
            <a:ext cx="298804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●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●○○○○○○○○○○○○○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●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94837" y="5315479"/>
            <a:ext cx="2746131" cy="299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1" name="WordArt 47"/>
          <p:cNvSpPr>
            <a:spLocks noChangeArrowheads="1" noChangeShapeType="1" noTextEdit="1"/>
          </p:cNvSpPr>
          <p:nvPr/>
        </p:nvSpPr>
        <p:spPr bwMode="auto">
          <a:xfrm>
            <a:off x="584975" y="5374841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3443028" y="5315479"/>
            <a:ext cx="2746131" cy="299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3" name="WordArt 47"/>
          <p:cNvSpPr>
            <a:spLocks noChangeArrowheads="1" noChangeShapeType="1" noTextEdit="1"/>
          </p:cNvSpPr>
          <p:nvPr/>
        </p:nvSpPr>
        <p:spPr bwMode="auto">
          <a:xfrm>
            <a:off x="3633166" y="5374841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システム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584974" y="5626843"/>
            <a:ext cx="255599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5" name="Text Box 11"/>
          <p:cNvSpPr txBox="1">
            <a:spLocks noChangeArrowheads="1"/>
          </p:cNvSpPr>
          <p:nvPr/>
        </p:nvSpPr>
        <p:spPr bwMode="auto">
          <a:xfrm>
            <a:off x="3587425" y="5626843"/>
            <a:ext cx="255599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394837" y="6228056"/>
            <a:ext cx="2746131" cy="299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WordArt 47"/>
          <p:cNvSpPr>
            <a:spLocks noChangeArrowheads="1" noChangeShapeType="1" noTextEdit="1"/>
          </p:cNvSpPr>
          <p:nvPr/>
        </p:nvSpPr>
        <p:spPr bwMode="auto">
          <a:xfrm>
            <a:off x="584975" y="6287418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</a:t>
            </a:r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 実績</a:t>
            </a:r>
          </a:p>
        </p:txBody>
      </p:sp>
      <p:sp>
        <p:nvSpPr>
          <p:cNvPr id="58" name="角丸四角形 57"/>
          <p:cNvSpPr/>
          <p:nvPr/>
        </p:nvSpPr>
        <p:spPr>
          <a:xfrm>
            <a:off x="3443030" y="6228056"/>
            <a:ext cx="1858178" cy="2997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9" name="WordArt 47"/>
          <p:cNvSpPr>
            <a:spLocks noChangeArrowheads="1" noChangeShapeType="1" noTextEdit="1"/>
          </p:cNvSpPr>
          <p:nvPr/>
        </p:nvSpPr>
        <p:spPr bwMode="auto">
          <a:xfrm>
            <a:off x="3633166" y="6287418"/>
            <a:ext cx="138001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●●お申込み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584974" y="6539420"/>
            <a:ext cx="255599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3587425" y="6539420"/>
            <a:ext cx="255599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お申し込みは・・・○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○○</a:t>
            </a:r>
            <a:r>
              <a:rPr lang="ja-JP" altLang="en-US" dirty="0">
                <a:solidFill>
                  <a:schemeClr val="tx1"/>
                </a:solidFill>
              </a:rPr>
              <a:t>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○○○○○○○○○○○○○○○○</a:t>
            </a:r>
            <a:r>
              <a:rPr lang="ja-JP" altLang="en-US" dirty="0" smtClean="0">
                <a:solidFill>
                  <a:schemeClr val="tx1"/>
                </a:solidFill>
              </a:rPr>
              <a:t>○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701991" y="3432505"/>
            <a:ext cx="2048446" cy="1440160"/>
          </a:xfrm>
          <a:prstGeom prst="roundRect">
            <a:avLst/>
          </a:prstGeom>
          <a:ln w="381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WordArt 47"/>
          <p:cNvSpPr>
            <a:spLocks noChangeArrowheads="1" noChangeShapeType="1" noTextEdit="1"/>
          </p:cNvSpPr>
          <p:nvPr/>
        </p:nvSpPr>
        <p:spPr bwMode="auto">
          <a:xfrm>
            <a:off x="3831147" y="3930241"/>
            <a:ext cx="1790133" cy="53187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664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265393" y="7343371"/>
            <a:ext cx="6322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WordArt 47"/>
          <p:cNvSpPr>
            <a:spLocks noChangeArrowheads="1" noChangeShapeType="1" noTextEdit="1"/>
          </p:cNvSpPr>
          <p:nvPr/>
        </p:nvSpPr>
        <p:spPr bwMode="auto">
          <a:xfrm>
            <a:off x="3880760" y="3635782"/>
            <a:ext cx="1668966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■○○○○○○○■</a:t>
            </a:r>
            <a:endParaRPr lang="ja-JP" altLang="en-US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3836248" y="4582411"/>
            <a:ext cx="17820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～○○○○○○○○○○</a:t>
            </a:r>
            <a:r>
              <a:rPr lang="ja-JP" altLang="en-US" dirty="0">
                <a:solidFill>
                  <a:schemeClr val="tx1"/>
                </a:solidFill>
              </a:rPr>
              <a:t>～</a:t>
            </a:r>
          </a:p>
        </p:txBody>
      </p:sp>
      <p:sp>
        <p:nvSpPr>
          <p:cNvPr id="70" name="WordArt 47"/>
          <p:cNvSpPr>
            <a:spLocks noChangeArrowheads="1" noChangeShapeType="1" noTextEdit="1"/>
          </p:cNvSpPr>
          <p:nvPr/>
        </p:nvSpPr>
        <p:spPr bwMode="auto">
          <a:xfrm>
            <a:off x="307999" y="7444971"/>
            <a:ext cx="3481041" cy="43204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●○○○などお気軽にご相談ください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●お申し込みは○○○だけ！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" name="Text Box 72"/>
          <p:cNvSpPr txBox="1">
            <a:spLocks noChangeArrowheads="1"/>
          </p:cNvSpPr>
          <p:nvPr/>
        </p:nvSpPr>
        <p:spPr bwMode="auto">
          <a:xfrm>
            <a:off x="333003" y="8008451"/>
            <a:ext cx="2447925" cy="3583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○○社名○○ロゴ</a:t>
            </a:r>
          </a:p>
        </p:txBody>
      </p:sp>
      <p:sp>
        <p:nvSpPr>
          <p:cNvPr id="72" name="Rectangle 84"/>
          <p:cNvSpPr>
            <a:spLocks noChangeArrowheads="1"/>
          </p:cNvSpPr>
          <p:nvPr/>
        </p:nvSpPr>
        <p:spPr bwMode="auto">
          <a:xfrm>
            <a:off x="3456628" y="7869365"/>
            <a:ext cx="3011028" cy="519059"/>
          </a:xfrm>
          <a:prstGeom prst="rect">
            <a:avLst/>
          </a:prstGeom>
          <a:solidFill>
            <a:schemeClr val="tx1"/>
          </a:solidFill>
          <a:ln w="28575" cmpd="thickThin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3" name="WordArt 85"/>
          <p:cNvSpPr>
            <a:spLocks noChangeArrowheads="1" noChangeShapeType="1" noTextEdit="1"/>
          </p:cNvSpPr>
          <p:nvPr/>
        </p:nvSpPr>
        <p:spPr bwMode="auto">
          <a:xfrm>
            <a:off x="4023132" y="7969772"/>
            <a:ext cx="2183760" cy="2076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 dirty="0" smtClean="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03-0000-0000</a:t>
            </a:r>
            <a:endParaRPr lang="ja-JP" altLang="en-US" sz="2400" kern="10" dirty="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75" name="WordArt 87"/>
          <p:cNvSpPr>
            <a:spLocks noChangeArrowheads="1" noChangeShapeType="1" noTextEdit="1"/>
          </p:cNvSpPr>
          <p:nvPr/>
        </p:nvSpPr>
        <p:spPr bwMode="auto">
          <a:xfrm>
            <a:off x="4023649" y="8220208"/>
            <a:ext cx="2191179" cy="10566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受付時間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00-00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　定休日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・○・祝日</a:t>
            </a:r>
          </a:p>
        </p:txBody>
      </p:sp>
      <p:pic>
        <p:nvPicPr>
          <p:cNvPr id="1026" name="Picture 2" descr="http://fax-lnet.jp/contents/sozai/img/category/009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457" y="7985017"/>
            <a:ext cx="321745" cy="3217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2" name="WordArt 85"/>
          <p:cNvSpPr>
            <a:spLocks noChangeArrowheads="1" noChangeShapeType="1" noTextEdit="1"/>
          </p:cNvSpPr>
          <p:nvPr/>
        </p:nvSpPr>
        <p:spPr bwMode="auto">
          <a:xfrm>
            <a:off x="4025008" y="7589355"/>
            <a:ext cx="2183760" cy="2076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 dirty="0" smtClean="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FAX:03-0000-0000</a:t>
            </a:r>
            <a:endParaRPr lang="ja-JP" altLang="en-US" sz="2400" kern="10" dirty="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pic>
        <p:nvPicPr>
          <p:cNvPr id="1030" name="Picture 6" descr="http://fax-lnet.jp/contents/sozai/img/category/010_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071" y="4076234"/>
            <a:ext cx="940066" cy="12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7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</Words>
  <Application>Microsoft Office PowerPoint</Application>
  <PresentationFormat>画面に合わせる (4:3)</PresentationFormat>
  <Paragraphs>44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ＭＳ 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2015-11-17T07:52:16Z</dcterms:created>
  <dcterms:modified xsi:type="dcterms:W3CDTF">2015-11-17T07:52:37Z</dcterms:modified>
</cp:coreProperties>
</file>