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88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1172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4" name="Group 2"/>
          <p:cNvGraphicFramePr>
            <a:graphicFrameLocks noGrp="1"/>
          </p:cNvGraphicFramePr>
          <p:nvPr/>
        </p:nvGraphicFramePr>
        <p:xfrm>
          <a:off x="188913" y="5851525"/>
          <a:ext cx="6410325" cy="3059114"/>
        </p:xfrm>
        <a:graphic>
          <a:graphicData uri="http://schemas.openxmlformats.org/drawingml/2006/table">
            <a:tbl>
              <a:tblPr/>
              <a:tblGrid>
                <a:gridCol w="338137"/>
                <a:gridCol w="309563"/>
                <a:gridCol w="1296987"/>
                <a:gridCol w="1296988"/>
                <a:gridCol w="215900"/>
                <a:gridCol w="360362"/>
                <a:gridCol w="2592388"/>
              </a:tblGrid>
              <a:tr h="295275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「●●●●●●●●」（○</a:t>
                      </a:r>
                      <a:r>
                        <a:rPr kumimoji="1" lang="en-US" altLang="ja-JP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/</a:t>
                      </a: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○）セミナー申込書　</a:t>
                      </a:r>
                      <a:r>
                        <a:rPr kumimoji="1" lang="en-US" altLang="ja-JP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No.</a:t>
                      </a:r>
                      <a:r>
                        <a:rPr kumimoji="1" lang="ja-JP" alt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686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顧客</a:t>
                      </a: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ID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会社名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所在地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〒　　　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686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（　　　　　　　）　　　　　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（　　　　　　　）　　　　　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-</a:t>
                      </a: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E-mail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3525"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受講者</a:t>
                      </a:r>
                    </a:p>
                  </a:txBody>
                  <a:tcPr marL="94284" marR="94284" marT="49028" marB="49028" vert="eaVert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部署名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役職名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氏名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127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4284" marR="94284" marT="49028" marB="49028" vert="eaVert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フリガナ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143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4284" marR="94284" marT="49028" marB="49028" vert="eaVert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フリガナ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5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0401" name="Text Box 49"/>
          <p:cNvSpPr txBox="1">
            <a:spLocks noChangeArrowheads="1"/>
          </p:cNvSpPr>
          <p:nvPr/>
        </p:nvSpPr>
        <p:spPr bwMode="auto">
          <a:xfrm>
            <a:off x="1292225" y="5364163"/>
            <a:ext cx="40386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100">
                <a:latin typeface="Arial Black" pitchFamily="34" charset="0"/>
                <a:ea typeface="HGP創英角ｺﾞｼｯｸUB" pitchFamily="50" charset="-128"/>
              </a:rPr>
              <a:t>申込先</a:t>
            </a:r>
            <a:r>
              <a:rPr lang="en-US" altLang="ja-JP" sz="2100">
                <a:latin typeface="Arial Black" pitchFamily="34" charset="0"/>
                <a:ea typeface="HGP創英角ｺﾞｼｯｸUB" pitchFamily="50" charset="-128"/>
              </a:rPr>
              <a:t>FAX</a:t>
            </a:r>
            <a:r>
              <a:rPr lang="ja-JP" altLang="en-US" sz="290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en-US" altLang="ja-JP" sz="2900">
                <a:latin typeface="Arial Black" pitchFamily="34" charset="0"/>
                <a:ea typeface="HGP創英角ｺﾞｼｯｸUB" pitchFamily="50" charset="-128"/>
              </a:rPr>
              <a:t>-</a:t>
            </a:r>
            <a:r>
              <a:rPr lang="ja-JP" altLang="en-US" sz="290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en-US" altLang="ja-JP" sz="2900">
                <a:latin typeface="Arial Black" pitchFamily="34" charset="0"/>
                <a:ea typeface="HGP創英角ｺﾞｼｯｸUB" pitchFamily="50" charset="-128"/>
              </a:rPr>
              <a:t>-</a:t>
            </a:r>
            <a:r>
              <a:rPr lang="ja-JP" altLang="en-US" sz="2900">
                <a:latin typeface="Arial Black" pitchFamily="34" charset="0"/>
                <a:ea typeface="HGP創英角ｺﾞｼｯｸUB" pitchFamily="50" charset="-128"/>
              </a:rPr>
              <a:t>○○</a:t>
            </a:r>
            <a:endParaRPr lang="en-US" altLang="ja-JP" sz="290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100402" name="AutoShape 50"/>
          <p:cNvSpPr>
            <a:spLocks noChangeArrowheads="1"/>
          </p:cNvSpPr>
          <p:nvPr/>
        </p:nvSpPr>
        <p:spPr bwMode="auto">
          <a:xfrm>
            <a:off x="482600" y="5462588"/>
            <a:ext cx="863600" cy="357187"/>
          </a:xfrm>
          <a:prstGeom prst="upArrow">
            <a:avLst>
              <a:gd name="adj1" fmla="val 33639"/>
              <a:gd name="adj2" fmla="val 52148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25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100403" name="AutoShape 51"/>
          <p:cNvSpPr>
            <a:spLocks noChangeArrowheads="1"/>
          </p:cNvSpPr>
          <p:nvPr/>
        </p:nvSpPr>
        <p:spPr bwMode="auto">
          <a:xfrm>
            <a:off x="5518150" y="5462588"/>
            <a:ext cx="863600" cy="357187"/>
          </a:xfrm>
          <a:prstGeom prst="upArrow">
            <a:avLst>
              <a:gd name="adj1" fmla="val 33639"/>
              <a:gd name="adj2" fmla="val 52148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25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100404" name="AutoShape 52"/>
          <p:cNvSpPr>
            <a:spLocks noChangeArrowheads="1"/>
          </p:cNvSpPr>
          <p:nvPr/>
        </p:nvSpPr>
        <p:spPr bwMode="auto">
          <a:xfrm>
            <a:off x="282575" y="336550"/>
            <a:ext cx="6264275" cy="922338"/>
          </a:xfrm>
          <a:prstGeom prst="roundRect">
            <a:avLst>
              <a:gd name="adj" fmla="val 16667"/>
            </a:avLst>
          </a:prstGeom>
          <a:noFill/>
          <a:ln w="38100" cmpd="dbl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100405" name="WordArt 53"/>
          <p:cNvSpPr>
            <a:spLocks noChangeArrowheads="1" noChangeShapeType="1" noTextEdit="1"/>
          </p:cNvSpPr>
          <p:nvPr/>
        </p:nvSpPr>
        <p:spPr bwMode="auto">
          <a:xfrm>
            <a:off x="3049588" y="69850"/>
            <a:ext cx="339090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先着○○事務所様に無料テキスト進呈します</a:t>
            </a:r>
          </a:p>
        </p:txBody>
      </p:sp>
      <p:sp>
        <p:nvSpPr>
          <p:cNvPr id="100406" name="WordArt 54"/>
          <p:cNvSpPr>
            <a:spLocks noChangeArrowheads="1" noChangeShapeType="1" noTextEdit="1"/>
          </p:cNvSpPr>
          <p:nvPr/>
        </p:nvSpPr>
        <p:spPr bwMode="auto">
          <a:xfrm>
            <a:off x="1292120" y="835025"/>
            <a:ext cx="4981575" cy="3524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○○○○○○○セミナーのご案内</a:t>
            </a:r>
          </a:p>
        </p:txBody>
      </p:sp>
      <p:sp>
        <p:nvSpPr>
          <p:cNvPr id="100407" name="WordArt 55"/>
          <p:cNvSpPr>
            <a:spLocks noChangeArrowheads="1" noChangeShapeType="1" noTextEdit="1"/>
          </p:cNvSpPr>
          <p:nvPr/>
        </p:nvSpPr>
        <p:spPr bwMode="auto">
          <a:xfrm>
            <a:off x="1300057" y="420688"/>
            <a:ext cx="4933950" cy="3524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</a:t>
            </a:r>
          </a:p>
        </p:txBody>
      </p:sp>
      <p:sp>
        <p:nvSpPr>
          <p:cNvPr id="100408" name="Text Box 56"/>
          <p:cNvSpPr txBox="1">
            <a:spLocks noChangeArrowheads="1"/>
          </p:cNvSpPr>
          <p:nvPr/>
        </p:nvSpPr>
        <p:spPr bwMode="auto">
          <a:xfrm>
            <a:off x="387350" y="1403350"/>
            <a:ext cx="295275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○○○○○○○○○○○○○○○○○○○○○○○○○○○○○○○○○○○○○○○○○○。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○○○○○○○○○○○○○○○○○○○○○○○○○○○○○○○○○○○○○○○○○○○○○○○○○○○○○○○○○○○○○○○○○○○○○○○○○○○○○○○○○○○○。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 ○○。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○○○○○○○○○○○○○○○○○○○○○○○○○○○○○○○○○○○○○○○○○○。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○○○○○○○○○○○○○○○○○○○○○○○○○○○○○○○○○○○○。</a:t>
            </a:r>
          </a:p>
        </p:txBody>
      </p:sp>
      <p:sp>
        <p:nvSpPr>
          <p:cNvPr id="100409" name="AutoShape 57"/>
          <p:cNvSpPr>
            <a:spLocks noChangeArrowheads="1"/>
          </p:cNvSpPr>
          <p:nvPr/>
        </p:nvSpPr>
        <p:spPr bwMode="auto">
          <a:xfrm>
            <a:off x="3429000" y="1403350"/>
            <a:ext cx="3168650" cy="3935413"/>
          </a:xfrm>
          <a:prstGeom prst="foldedCorner">
            <a:avLst>
              <a:gd name="adj" fmla="val 125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grpSp>
        <p:nvGrpSpPr>
          <p:cNvPr id="100410" name="Group 58"/>
          <p:cNvGrpSpPr>
            <a:grpSpLocks/>
          </p:cNvGrpSpPr>
          <p:nvPr/>
        </p:nvGrpSpPr>
        <p:grpSpPr bwMode="auto">
          <a:xfrm>
            <a:off x="3659188" y="1863725"/>
            <a:ext cx="1223962" cy="1584325"/>
            <a:chOff x="1979" y="3203"/>
            <a:chExt cx="816" cy="680"/>
          </a:xfrm>
        </p:grpSpPr>
        <p:sp>
          <p:nvSpPr>
            <p:cNvPr id="100411" name="Rectangle 59" descr="右上がり対角線"/>
            <p:cNvSpPr>
              <a:spLocks noChangeArrowheads="1"/>
            </p:cNvSpPr>
            <p:nvPr/>
          </p:nvSpPr>
          <p:spPr bwMode="auto">
            <a:xfrm>
              <a:off x="1979" y="3203"/>
              <a:ext cx="816" cy="68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80808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412" name="Rectangle 60"/>
            <p:cNvSpPr>
              <a:spLocks noChangeArrowheads="1"/>
            </p:cNvSpPr>
            <p:nvPr/>
          </p:nvSpPr>
          <p:spPr bwMode="auto">
            <a:xfrm>
              <a:off x="2208" y="3397"/>
              <a:ext cx="318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>
                  <a:solidFill>
                    <a:schemeClr val="tx1"/>
                  </a:solidFill>
                  <a:latin typeface="Arial" charset="0"/>
                  <a:ea typeface="HGSｺﾞｼｯｸM" pitchFamily="50" charset="-128"/>
                </a:rPr>
                <a:t>写真</a:t>
              </a:r>
            </a:p>
          </p:txBody>
        </p:sp>
      </p:grpSp>
      <p:sp>
        <p:nvSpPr>
          <p:cNvPr id="100413" name="WordArt 61"/>
          <p:cNvSpPr>
            <a:spLocks noChangeArrowheads="1" noChangeShapeType="1" noTextEdit="1"/>
          </p:cNvSpPr>
          <p:nvPr/>
        </p:nvSpPr>
        <p:spPr bwMode="auto">
          <a:xfrm>
            <a:off x="3571875" y="1476375"/>
            <a:ext cx="3619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講師</a:t>
            </a:r>
          </a:p>
        </p:txBody>
      </p:sp>
      <p:sp>
        <p:nvSpPr>
          <p:cNvPr id="100414" name="WordArt 62"/>
          <p:cNvSpPr>
            <a:spLocks noChangeArrowheads="1" noChangeShapeType="1" noTextEdit="1"/>
          </p:cNvSpPr>
          <p:nvPr/>
        </p:nvSpPr>
        <p:spPr bwMode="auto">
          <a:xfrm>
            <a:off x="5157788" y="1738313"/>
            <a:ext cx="1200150" cy="200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6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　○ 先生</a:t>
            </a:r>
          </a:p>
        </p:txBody>
      </p:sp>
      <p:sp>
        <p:nvSpPr>
          <p:cNvPr id="100415" name="Text Box 63"/>
          <p:cNvSpPr txBox="1">
            <a:spLocks noChangeArrowheads="1"/>
          </p:cNvSpPr>
          <p:nvPr/>
        </p:nvSpPr>
        <p:spPr bwMode="auto">
          <a:xfrm>
            <a:off x="5084763" y="1979613"/>
            <a:ext cx="14224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 ○○○○○○○○○○○○○○○○○○○○○○○○</a:t>
            </a:r>
          </a:p>
        </p:txBody>
      </p:sp>
      <p:sp>
        <p:nvSpPr>
          <p:cNvPr id="100416" name="Text Box 64"/>
          <p:cNvSpPr txBox="1">
            <a:spLocks noChangeArrowheads="1"/>
          </p:cNvSpPr>
          <p:nvPr/>
        </p:nvSpPr>
        <p:spPr bwMode="auto">
          <a:xfrm>
            <a:off x="3571875" y="3635375"/>
            <a:ext cx="29527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○○○○○○○○○○○○○○○○○○○○○○○○○○○○○○○○○○○○○○○○○○。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○○○○○○○○○○○○○○○○○○○○○○○○○○○○○○○○○○○○○○○○○○○○○○○○○○○○○○○○○○○○○○○○○○○○○○</a:t>
            </a:r>
          </a:p>
          <a:p>
            <a:r>
              <a:rPr lang="ja-JP" altLang="en-US" sz="1200">
                <a:solidFill>
                  <a:schemeClr val="tx1"/>
                </a:solidFill>
                <a:latin typeface="Arial" charset="0"/>
              </a:rPr>
              <a:t>○○○○○○○○○○○○○○。</a:t>
            </a:r>
          </a:p>
        </p:txBody>
      </p:sp>
      <p:sp>
        <p:nvSpPr>
          <p:cNvPr id="100417" name="Text Box 65"/>
          <p:cNvSpPr txBox="1">
            <a:spLocks noChangeArrowheads="1"/>
          </p:cNvSpPr>
          <p:nvPr/>
        </p:nvSpPr>
        <p:spPr bwMode="auto">
          <a:xfrm>
            <a:off x="114300" y="4475163"/>
            <a:ext cx="3284538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＜お問い合わせ先＞</a:t>
            </a:r>
          </a:p>
          <a:p>
            <a:r>
              <a:rPr lang="ja-JP" altLang="en-US" b="1">
                <a:solidFill>
                  <a:schemeClr val="tx1"/>
                </a:solidFill>
                <a:latin typeface="Arial" charset="0"/>
              </a:rPr>
              <a:t>株式会社○○○○○</a:t>
            </a:r>
          </a:p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〒○○○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  ○○市○○○○丁目○○ビル</a:t>
            </a:r>
          </a:p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TEL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：○○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 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：○○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-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</a:t>
            </a:r>
          </a:p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URL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：</a:t>
            </a:r>
            <a:r>
              <a:rPr lang="en-US" altLang="ja-JP">
                <a:solidFill>
                  <a:schemeClr val="tx1"/>
                </a:solidFill>
                <a:latin typeface="Arial" charset="0"/>
              </a:rPr>
              <a:t>http://www.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○○○○○</a:t>
            </a:r>
          </a:p>
        </p:txBody>
      </p:sp>
      <p:sp>
        <p:nvSpPr>
          <p:cNvPr id="100418" name="AutoShape 66"/>
          <p:cNvSpPr>
            <a:spLocks noChangeArrowheads="1"/>
          </p:cNvSpPr>
          <p:nvPr/>
        </p:nvSpPr>
        <p:spPr bwMode="auto">
          <a:xfrm>
            <a:off x="107950" y="4462463"/>
            <a:ext cx="3209925" cy="892175"/>
          </a:xfrm>
          <a:prstGeom prst="roundRect">
            <a:avLst>
              <a:gd name="adj" fmla="val 12134"/>
            </a:avLst>
          </a:prstGeom>
          <a:noFill/>
          <a:ln w="28575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pic>
        <p:nvPicPr>
          <p:cNvPr id="22" name="Picture 2" descr="http://fax-lnet.jp/contents/sozai/img/category/002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16" y="370359"/>
            <a:ext cx="888529" cy="88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589</Words>
  <Application>Microsoft Office PowerPoint</Application>
  <PresentationFormat>画面に合わせる 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HGSｺﾞｼｯｸM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2015-11-17T07:32:09Z</dcterms:created>
  <dcterms:modified xsi:type="dcterms:W3CDTF">2015-11-17T07:32:24Z</dcterms:modified>
</cp:coreProperties>
</file>