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86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3777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AutoShape 2"/>
          <p:cNvSpPr>
            <a:spLocks noChangeArrowheads="1"/>
          </p:cNvSpPr>
          <p:nvPr/>
        </p:nvSpPr>
        <p:spPr bwMode="auto">
          <a:xfrm rot="5400000">
            <a:off x="1719262" y="-1719262"/>
            <a:ext cx="3419475" cy="6858000"/>
          </a:xfrm>
          <a:prstGeom prst="rtTriangl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graphicFrame>
        <p:nvGraphicFramePr>
          <p:cNvPr id="96259" name="Group 3"/>
          <p:cNvGraphicFramePr>
            <a:graphicFrameLocks noGrp="1"/>
          </p:cNvGraphicFramePr>
          <p:nvPr/>
        </p:nvGraphicFramePr>
        <p:xfrm>
          <a:off x="182563" y="5437188"/>
          <a:ext cx="6559550" cy="2246968"/>
        </p:xfrm>
        <a:graphic>
          <a:graphicData uri="http://schemas.openxmlformats.org/drawingml/2006/table">
            <a:tbl>
              <a:tblPr/>
              <a:tblGrid>
                <a:gridCol w="979487"/>
                <a:gridCol w="2265363"/>
                <a:gridCol w="938212"/>
                <a:gridCol w="2376488"/>
              </a:tblGrid>
              <a:tr h="177800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※</a:t>
                      </a: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コチラに記入の上、</a:t>
                      </a: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してください。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貴社名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部署名</a:t>
                      </a: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役職</a:t>
                      </a: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ご担当者名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様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〒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電話番号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番号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E-mail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ご連絡内容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□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□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□</a:t>
                      </a:r>
                    </a:p>
                  </a:txBody>
                  <a:tcPr marL="94284" marR="94284" marT="49028" marB="490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6292" name="Text Box 36"/>
          <p:cNvSpPr txBox="1">
            <a:spLocks noChangeArrowheads="1"/>
          </p:cNvSpPr>
          <p:nvPr/>
        </p:nvSpPr>
        <p:spPr bwMode="auto">
          <a:xfrm>
            <a:off x="84138" y="7710488"/>
            <a:ext cx="4219575" cy="139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900" dirty="0">
                <a:latin typeface="Arial Black" pitchFamily="34" charset="0"/>
                <a:ea typeface="HGP創英角ｺﾞｼｯｸUB" pitchFamily="50" charset="-128"/>
              </a:rPr>
              <a:t>FAX</a:t>
            </a:r>
            <a:r>
              <a:rPr lang="ja-JP" altLang="en-US" sz="2900" dirty="0">
                <a:latin typeface="Arial Black" pitchFamily="34" charset="0"/>
                <a:ea typeface="HGP創英角ｺﾞｼｯｸUB" pitchFamily="50" charset="-128"/>
              </a:rPr>
              <a:t>：</a:t>
            </a:r>
            <a:r>
              <a:rPr lang="en-US" altLang="ja-JP" sz="2900" dirty="0">
                <a:latin typeface="Arial Black" pitchFamily="34" charset="0"/>
                <a:ea typeface="HGP創英角ｺﾞｼｯｸUB" pitchFamily="50" charset="-128"/>
              </a:rPr>
              <a:t>07</a:t>
            </a:r>
            <a:r>
              <a:rPr lang="ja-JP" altLang="en-US" sz="2900" dirty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en-US" altLang="ja-JP" sz="2900" dirty="0">
                <a:latin typeface="Arial Black" pitchFamily="34" charset="0"/>
                <a:ea typeface="HGP創英角ｺﾞｼｯｸUB" pitchFamily="50" charset="-128"/>
              </a:rPr>
              <a:t>-</a:t>
            </a:r>
            <a:r>
              <a:rPr lang="ja-JP" altLang="en-US" sz="2900" dirty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en-US" altLang="ja-JP" sz="2900" dirty="0">
                <a:latin typeface="Arial Black" pitchFamily="34" charset="0"/>
                <a:ea typeface="HGP創英角ｺﾞｼｯｸUB" pitchFamily="50" charset="-128"/>
              </a:rPr>
              <a:t>-1</a:t>
            </a:r>
            <a:r>
              <a:rPr lang="ja-JP" altLang="en-US" sz="2900" dirty="0">
                <a:latin typeface="Arial Black" pitchFamily="34" charset="0"/>
                <a:ea typeface="HGP創英角ｺﾞｼｯｸUB" pitchFamily="50" charset="-128"/>
              </a:rPr>
              <a:t>○○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○○○○○○株式会社　○○○○○事業部</a:t>
            </a:r>
          </a:p>
          <a:p>
            <a:pPr eaLnBrk="1" hangingPunct="1"/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○○○○○○○○○　行き</a:t>
            </a:r>
          </a:p>
          <a:p>
            <a:pPr eaLnBrk="1" hangingPunct="1"/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◎電話：○○</a:t>
            </a:r>
            <a:r>
              <a:rPr lang="en-US" altLang="ja-JP" sz="1300" dirty="0">
                <a:latin typeface="Arial Black" pitchFamily="34" charset="0"/>
                <a:ea typeface="HGP創英角ｺﾞｼｯｸUB" pitchFamily="50" charset="-128"/>
              </a:rPr>
              <a:t>-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en-US" altLang="ja-JP" sz="1300" dirty="0">
                <a:latin typeface="Arial Black" pitchFamily="34" charset="0"/>
                <a:ea typeface="HGP創英角ｺﾞｼｯｸUB" pitchFamily="50" charset="-128"/>
              </a:rPr>
              <a:t>-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○○○○（担当：○○）</a:t>
            </a:r>
          </a:p>
          <a:p>
            <a:pPr eaLnBrk="1" hangingPunct="1"/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◎</a:t>
            </a:r>
            <a:r>
              <a:rPr lang="en-US" altLang="ja-JP" sz="1300" dirty="0">
                <a:latin typeface="Arial Black" pitchFamily="34" charset="0"/>
                <a:ea typeface="HGP創英角ｺﾞｼｯｸUB" pitchFamily="50" charset="-128"/>
              </a:rPr>
              <a:t>MAIL: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○○○○○○○</a:t>
            </a:r>
            <a:r>
              <a:rPr lang="en-US" altLang="ja-JP" sz="1300" dirty="0">
                <a:latin typeface="Arial Black" pitchFamily="34" charset="0"/>
                <a:ea typeface="HGP創英角ｺﾞｼｯｸUB" pitchFamily="50" charset="-128"/>
              </a:rPr>
              <a:t>@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○○○○○○○○まで</a:t>
            </a:r>
          </a:p>
        </p:txBody>
      </p:sp>
      <p:grpSp>
        <p:nvGrpSpPr>
          <p:cNvPr id="96293" name="Group 37"/>
          <p:cNvGrpSpPr>
            <a:grpSpLocks/>
          </p:cNvGrpSpPr>
          <p:nvPr/>
        </p:nvGrpSpPr>
        <p:grpSpPr bwMode="auto">
          <a:xfrm>
            <a:off x="4435475" y="7816850"/>
            <a:ext cx="2293938" cy="1247775"/>
            <a:chOff x="2977" y="1621"/>
            <a:chExt cx="1236" cy="786"/>
          </a:xfrm>
        </p:grpSpPr>
        <p:sp>
          <p:nvSpPr>
            <p:cNvPr id="96294" name="Rectangle 38"/>
            <p:cNvSpPr>
              <a:spLocks noChangeArrowheads="1"/>
            </p:cNvSpPr>
            <p:nvPr/>
          </p:nvSpPr>
          <p:spPr bwMode="auto">
            <a:xfrm>
              <a:off x="2977" y="1621"/>
              <a:ext cx="1236" cy="13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96295" name="Rectangle 39"/>
            <p:cNvSpPr>
              <a:spLocks noChangeArrowheads="1"/>
            </p:cNvSpPr>
            <p:nvPr/>
          </p:nvSpPr>
          <p:spPr bwMode="auto">
            <a:xfrm>
              <a:off x="2977" y="1621"/>
              <a:ext cx="1236" cy="786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 sz="800"/>
            </a:p>
          </p:txBody>
        </p:sp>
      </p:grpSp>
      <p:sp>
        <p:nvSpPr>
          <p:cNvPr id="96296" name="Text Box 40"/>
          <p:cNvSpPr txBox="1">
            <a:spLocks noChangeArrowheads="1"/>
          </p:cNvSpPr>
          <p:nvPr/>
        </p:nvSpPr>
        <p:spPr bwMode="auto">
          <a:xfrm>
            <a:off x="5170488" y="8393113"/>
            <a:ext cx="7477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800"/>
              <a:t>会社ロゴなど</a:t>
            </a:r>
          </a:p>
        </p:txBody>
      </p:sp>
      <p:pic>
        <p:nvPicPr>
          <p:cNvPr id="96297" name="Picture 41" descr="MC900398409[1]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663" y="179388"/>
            <a:ext cx="1379537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98" name="WordArt 42"/>
          <p:cNvSpPr>
            <a:spLocks noChangeArrowheads="1" noChangeShapeType="1" noTextEdit="1"/>
          </p:cNvSpPr>
          <p:nvPr/>
        </p:nvSpPr>
        <p:spPr bwMode="auto">
          <a:xfrm>
            <a:off x="260350" y="250825"/>
            <a:ext cx="3419475" cy="3143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○○○○、○○○○○○</a:t>
            </a:r>
            <a:r>
              <a:rPr lang="en-US" altLang="ja-JP" sz="24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!!</a:t>
            </a:r>
            <a:endParaRPr lang="ja-JP" altLang="en-US" sz="2400" kern="1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96299" name="WordArt 43"/>
          <p:cNvSpPr>
            <a:spLocks noChangeArrowheads="1" noChangeShapeType="1" noTextEdit="1"/>
          </p:cNvSpPr>
          <p:nvPr/>
        </p:nvSpPr>
        <p:spPr bwMode="auto">
          <a:xfrm>
            <a:off x="260350" y="755650"/>
            <a:ext cx="4038600" cy="504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○○○○○○○○</a:t>
            </a:r>
          </a:p>
        </p:txBody>
      </p:sp>
      <p:sp>
        <p:nvSpPr>
          <p:cNvPr id="96300" name="WordArt 44"/>
          <p:cNvSpPr>
            <a:spLocks noChangeArrowheads="1" noChangeShapeType="1" noTextEdit="1"/>
          </p:cNvSpPr>
          <p:nvPr/>
        </p:nvSpPr>
        <p:spPr bwMode="auto">
          <a:xfrm>
            <a:off x="1282700" y="1335088"/>
            <a:ext cx="20193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0161" dir="20493903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○○○○</a:t>
            </a:r>
          </a:p>
        </p:txBody>
      </p:sp>
      <p:sp>
        <p:nvSpPr>
          <p:cNvPr id="96301" name="WordArt 45"/>
          <p:cNvSpPr>
            <a:spLocks noChangeArrowheads="1" noChangeShapeType="1" noTextEdit="1"/>
          </p:cNvSpPr>
          <p:nvPr/>
        </p:nvSpPr>
        <p:spPr bwMode="auto">
          <a:xfrm>
            <a:off x="3397250" y="1331913"/>
            <a:ext cx="16764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40161" dir="20493903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セミナー</a:t>
            </a:r>
          </a:p>
        </p:txBody>
      </p:sp>
      <p:sp>
        <p:nvSpPr>
          <p:cNvPr id="96302" name="Rectangle 46"/>
          <p:cNvSpPr>
            <a:spLocks noChangeArrowheads="1"/>
          </p:cNvSpPr>
          <p:nvPr/>
        </p:nvSpPr>
        <p:spPr bwMode="auto">
          <a:xfrm>
            <a:off x="620713" y="2051050"/>
            <a:ext cx="3529012" cy="129698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96303" name="Rectangle 47"/>
          <p:cNvSpPr>
            <a:spLocks noChangeArrowheads="1"/>
          </p:cNvSpPr>
          <p:nvPr/>
        </p:nvSpPr>
        <p:spPr bwMode="auto">
          <a:xfrm>
            <a:off x="115888" y="2051050"/>
            <a:ext cx="431800" cy="1296988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96304" name="WordArt 48"/>
          <p:cNvSpPr>
            <a:spLocks noChangeArrowheads="1" noChangeShapeType="1" noTextEdit="1"/>
          </p:cNvSpPr>
          <p:nvPr/>
        </p:nvSpPr>
        <p:spPr bwMode="auto">
          <a:xfrm rot="5400000">
            <a:off x="-192087" y="2565400"/>
            <a:ext cx="10287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ja-JP" altLang="en-US" sz="20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大阪会場</a:t>
            </a:r>
          </a:p>
        </p:txBody>
      </p:sp>
      <p:sp>
        <p:nvSpPr>
          <p:cNvPr id="96305" name="Rectangle 49"/>
          <p:cNvSpPr>
            <a:spLocks noChangeArrowheads="1"/>
          </p:cNvSpPr>
          <p:nvPr/>
        </p:nvSpPr>
        <p:spPr bwMode="auto">
          <a:xfrm>
            <a:off x="620713" y="3419475"/>
            <a:ext cx="3529012" cy="129698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96306" name="Rectangle 50"/>
          <p:cNvSpPr>
            <a:spLocks noChangeArrowheads="1"/>
          </p:cNvSpPr>
          <p:nvPr/>
        </p:nvSpPr>
        <p:spPr bwMode="auto">
          <a:xfrm>
            <a:off x="115888" y="3419475"/>
            <a:ext cx="431800" cy="1296988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96307" name="WordArt 51"/>
          <p:cNvSpPr>
            <a:spLocks noChangeArrowheads="1" noChangeShapeType="1" noTextEdit="1"/>
          </p:cNvSpPr>
          <p:nvPr/>
        </p:nvSpPr>
        <p:spPr bwMode="auto">
          <a:xfrm rot="5400000">
            <a:off x="-192087" y="3933825"/>
            <a:ext cx="10287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ja-JP" altLang="en-US" sz="20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東京会場</a:t>
            </a:r>
          </a:p>
        </p:txBody>
      </p:sp>
      <p:sp>
        <p:nvSpPr>
          <p:cNvPr id="96308" name="Text Box 52"/>
          <p:cNvSpPr txBox="1">
            <a:spLocks noChangeArrowheads="1"/>
          </p:cNvSpPr>
          <p:nvPr/>
        </p:nvSpPr>
        <p:spPr bwMode="auto">
          <a:xfrm>
            <a:off x="765175" y="2168525"/>
            <a:ext cx="3268663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【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日時</a:t>
            </a:r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】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２０１４</a:t>
            </a:r>
            <a:r>
              <a:rPr lang="ja-JP" altLang="en-US" sz="1200" b="1">
                <a:solidFill>
                  <a:srgbClr val="000000"/>
                </a:solidFill>
                <a:latin typeface="ＭＳ Ｐゴシック" pitchFamily="50" charset="-128"/>
              </a:rPr>
              <a:t>年</a:t>
            </a:r>
            <a:r>
              <a:rPr lang="ja-JP" altLang="en-US" sz="1800" b="1">
                <a:solidFill>
                  <a:srgbClr val="000000"/>
                </a:solidFill>
                <a:latin typeface="ＭＳ Ｐゴシック" pitchFamily="50" charset="-128"/>
              </a:rPr>
              <a:t>○</a:t>
            </a:r>
            <a:r>
              <a:rPr lang="ja-JP" altLang="en-US" sz="1200" b="1">
                <a:solidFill>
                  <a:srgbClr val="000000"/>
                </a:solidFill>
                <a:latin typeface="ＭＳ Ｐゴシック" pitchFamily="50" charset="-128"/>
              </a:rPr>
              <a:t>月</a:t>
            </a:r>
            <a:r>
              <a:rPr lang="ja-JP" altLang="en-US" sz="1800" b="1">
                <a:solidFill>
                  <a:srgbClr val="000000"/>
                </a:solidFill>
                <a:latin typeface="ＭＳ Ｐゴシック" pitchFamily="50" charset="-128"/>
              </a:rPr>
              <a:t>○</a:t>
            </a:r>
            <a:r>
              <a:rPr lang="ja-JP" altLang="en-US" sz="1400" b="1">
                <a:solidFill>
                  <a:srgbClr val="000000"/>
                </a:solidFill>
                <a:latin typeface="ＭＳ Ｐゴシック" pitchFamily="50" charset="-128"/>
              </a:rPr>
              <a:t>日</a:t>
            </a:r>
            <a:r>
              <a:rPr lang="ja-JP" altLang="en-US" sz="1200" b="1">
                <a:solidFill>
                  <a:srgbClr val="000000"/>
                </a:solidFill>
                <a:latin typeface="ＭＳ Ｐゴシック" pitchFamily="50" charset="-128"/>
              </a:rPr>
              <a:t>（土）</a:t>
            </a:r>
          </a:p>
          <a:p>
            <a:pPr eaLnBrk="1" hangingPunct="1"/>
            <a:r>
              <a:rPr lang="ja-JP" altLang="en-US" sz="1600">
                <a:solidFill>
                  <a:srgbClr val="000000"/>
                </a:solidFill>
                <a:latin typeface="ＭＳ Ｐゴシック" pitchFamily="50" charset="-128"/>
              </a:rPr>
              <a:t>　　　　 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○時～○時○分（受付開始：○時○分～）</a:t>
            </a:r>
          </a:p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【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会場</a:t>
            </a:r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】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○○○○○ビル</a:t>
            </a:r>
            <a:r>
              <a:rPr lang="ja-JP" altLang="en-US" sz="1600">
                <a:solidFill>
                  <a:srgbClr val="000000"/>
                </a:solidFill>
                <a:latin typeface="ＭＳ Ｐゴシック" pitchFamily="50" charset="-128"/>
              </a:rPr>
              <a:t>　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F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○会議室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1600">
                <a:solidFill>
                  <a:srgbClr val="000000"/>
                </a:solidFill>
                <a:latin typeface="ＭＳ Ｐゴシック" pitchFamily="50" charset="-128"/>
              </a:rPr>
              <a:t>　　　　 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大阪市○区○○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2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丁目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4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－○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　　　　　　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JR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大阪駅より徒歩○分</a:t>
            </a:r>
          </a:p>
        </p:txBody>
      </p:sp>
      <p:sp>
        <p:nvSpPr>
          <p:cNvPr id="96309" name="Text Box 53"/>
          <p:cNvSpPr txBox="1">
            <a:spLocks noChangeArrowheads="1"/>
          </p:cNvSpPr>
          <p:nvPr/>
        </p:nvSpPr>
        <p:spPr bwMode="auto">
          <a:xfrm>
            <a:off x="765175" y="3525838"/>
            <a:ext cx="3268663" cy="118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【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日時</a:t>
            </a:r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】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２０１４</a:t>
            </a:r>
            <a:r>
              <a:rPr lang="ja-JP" altLang="en-US" sz="1200" b="1">
                <a:solidFill>
                  <a:srgbClr val="000000"/>
                </a:solidFill>
                <a:latin typeface="ＭＳ Ｐゴシック" pitchFamily="50" charset="-128"/>
              </a:rPr>
              <a:t>年</a:t>
            </a:r>
            <a:r>
              <a:rPr lang="ja-JP" altLang="en-US" sz="1800" b="1">
                <a:solidFill>
                  <a:srgbClr val="000000"/>
                </a:solidFill>
                <a:latin typeface="ＭＳ Ｐゴシック" pitchFamily="50" charset="-128"/>
              </a:rPr>
              <a:t>○</a:t>
            </a:r>
            <a:r>
              <a:rPr lang="ja-JP" altLang="en-US" sz="1200" b="1">
                <a:solidFill>
                  <a:srgbClr val="000000"/>
                </a:solidFill>
                <a:latin typeface="ＭＳ Ｐゴシック" pitchFamily="50" charset="-128"/>
              </a:rPr>
              <a:t>月</a:t>
            </a:r>
            <a:r>
              <a:rPr lang="ja-JP" altLang="en-US" sz="1800" b="1">
                <a:solidFill>
                  <a:srgbClr val="000000"/>
                </a:solidFill>
                <a:latin typeface="ＭＳ Ｐゴシック" pitchFamily="50" charset="-128"/>
              </a:rPr>
              <a:t>○</a:t>
            </a:r>
            <a:r>
              <a:rPr lang="ja-JP" altLang="en-US" sz="1400" b="1">
                <a:solidFill>
                  <a:srgbClr val="000000"/>
                </a:solidFill>
                <a:latin typeface="ＭＳ Ｐゴシック" pitchFamily="50" charset="-128"/>
              </a:rPr>
              <a:t>日</a:t>
            </a:r>
            <a:r>
              <a:rPr lang="ja-JP" altLang="en-US" sz="1200" b="1">
                <a:solidFill>
                  <a:srgbClr val="000000"/>
                </a:solidFill>
                <a:latin typeface="ＭＳ Ｐゴシック" pitchFamily="50" charset="-128"/>
              </a:rPr>
              <a:t>（日）</a:t>
            </a:r>
          </a:p>
          <a:p>
            <a:pPr eaLnBrk="1" hangingPunct="1"/>
            <a:r>
              <a:rPr lang="ja-JP" altLang="en-US" sz="1600">
                <a:solidFill>
                  <a:srgbClr val="000000"/>
                </a:solidFill>
                <a:latin typeface="ＭＳ Ｐゴシック" pitchFamily="50" charset="-128"/>
              </a:rPr>
              <a:t>　　　　 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○時～○時○分（受付開始：○時○分～）</a:t>
            </a:r>
          </a:p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【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会場</a:t>
            </a:r>
            <a:r>
              <a:rPr lang="en-US" altLang="ja-JP" sz="1600" b="1">
                <a:solidFill>
                  <a:srgbClr val="000000"/>
                </a:solidFill>
                <a:latin typeface="ＭＳ Ｐゴシック" pitchFamily="50" charset="-128"/>
              </a:rPr>
              <a:t>】</a:t>
            </a:r>
            <a:r>
              <a:rPr lang="ja-JP" altLang="en-US" sz="1600" b="1">
                <a:solidFill>
                  <a:srgbClr val="000000"/>
                </a:solidFill>
                <a:latin typeface="ＭＳ Ｐゴシック" pitchFamily="50" charset="-128"/>
              </a:rPr>
              <a:t>○○○○○ビル</a:t>
            </a:r>
            <a:r>
              <a:rPr lang="ja-JP" altLang="en-US" sz="1600">
                <a:solidFill>
                  <a:srgbClr val="000000"/>
                </a:solidFill>
                <a:latin typeface="ＭＳ Ｐゴシック" pitchFamily="50" charset="-128"/>
              </a:rPr>
              <a:t>　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F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○会議室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1600">
                <a:solidFill>
                  <a:srgbClr val="000000"/>
                </a:solidFill>
                <a:latin typeface="ＭＳ Ｐゴシック" pitchFamily="50" charset="-128"/>
              </a:rPr>
              <a:t>　　　　 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東京都○区○○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2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丁目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4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－○</a:t>
            </a:r>
          </a:p>
          <a:p>
            <a:pPr eaLnBrk="1" hangingPunct="1">
              <a:lnSpc>
                <a:spcPct val="80000"/>
              </a:lnSpc>
            </a:pP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　　　　　　</a:t>
            </a:r>
            <a:r>
              <a:rPr lang="en-US" altLang="ja-JP" sz="1200">
                <a:solidFill>
                  <a:srgbClr val="000000"/>
                </a:solidFill>
                <a:latin typeface="ＭＳ Ｐゴシック" pitchFamily="50" charset="-128"/>
              </a:rPr>
              <a:t>JR</a:t>
            </a:r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大阪駅より徒歩○分</a:t>
            </a:r>
          </a:p>
        </p:txBody>
      </p:sp>
      <p:sp>
        <p:nvSpPr>
          <p:cNvPr id="96310" name="Text Box 54"/>
          <p:cNvSpPr txBox="1">
            <a:spLocks noChangeArrowheads="1"/>
          </p:cNvSpPr>
          <p:nvPr/>
        </p:nvSpPr>
        <p:spPr bwMode="auto">
          <a:xfrm>
            <a:off x="4292600" y="2124075"/>
            <a:ext cx="2376488" cy="246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 ○○○○○○○○○○○○○○○○○○○○○○○○○○○○○○○○○○○○○○○○○○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 ○○。</a:t>
            </a:r>
          </a:p>
        </p:txBody>
      </p:sp>
      <p:sp>
        <p:nvSpPr>
          <p:cNvPr id="96311" name="Rectangle 55"/>
          <p:cNvSpPr>
            <a:spLocks noChangeArrowheads="1"/>
          </p:cNvSpPr>
          <p:nvPr/>
        </p:nvSpPr>
        <p:spPr bwMode="auto">
          <a:xfrm>
            <a:off x="136525" y="4854575"/>
            <a:ext cx="1636713" cy="2222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96312" name="WordArt 56"/>
          <p:cNvSpPr>
            <a:spLocks noChangeArrowheads="1" noChangeShapeType="1" noTextEdit="1"/>
          </p:cNvSpPr>
          <p:nvPr/>
        </p:nvSpPr>
        <p:spPr bwMode="auto">
          <a:xfrm>
            <a:off x="336550" y="4889500"/>
            <a:ext cx="112395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セミナー参加代金</a:t>
            </a:r>
          </a:p>
        </p:txBody>
      </p:sp>
      <p:sp>
        <p:nvSpPr>
          <p:cNvPr id="96313" name="WordArt 57"/>
          <p:cNvSpPr>
            <a:spLocks noChangeArrowheads="1" noChangeShapeType="1" noTextEdit="1"/>
          </p:cNvSpPr>
          <p:nvPr/>
        </p:nvSpPr>
        <p:spPr bwMode="auto">
          <a:xfrm>
            <a:off x="1916113" y="4889500"/>
            <a:ext cx="150495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r>
              <a:rPr lang="en-US" altLang="ja-JP" sz="12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,000</a:t>
            </a:r>
            <a:r>
              <a:rPr lang="ja-JP" altLang="en-US" sz="12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円　→　○</a:t>
            </a:r>
            <a:r>
              <a:rPr lang="en-US" altLang="ja-JP" sz="12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,000</a:t>
            </a:r>
            <a:r>
              <a:rPr lang="ja-JP" altLang="en-US" sz="12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円</a:t>
            </a:r>
          </a:p>
        </p:txBody>
      </p:sp>
      <p:sp>
        <p:nvSpPr>
          <p:cNvPr id="96314" name="Line 58"/>
          <p:cNvSpPr>
            <a:spLocks noChangeShapeType="1"/>
          </p:cNvSpPr>
          <p:nvPr/>
        </p:nvSpPr>
        <p:spPr bwMode="auto">
          <a:xfrm>
            <a:off x="1944688" y="4806950"/>
            <a:ext cx="504825" cy="2905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96315" name="Line 59"/>
          <p:cNvSpPr>
            <a:spLocks noChangeShapeType="1"/>
          </p:cNvSpPr>
          <p:nvPr/>
        </p:nvSpPr>
        <p:spPr bwMode="auto">
          <a:xfrm flipV="1">
            <a:off x="1935163" y="4806950"/>
            <a:ext cx="504825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96316" name="Text Box 60"/>
          <p:cNvSpPr txBox="1">
            <a:spLocks noChangeArrowheads="1"/>
          </p:cNvSpPr>
          <p:nvPr/>
        </p:nvSpPr>
        <p:spPr bwMode="auto">
          <a:xfrm>
            <a:off x="273050" y="5091113"/>
            <a:ext cx="35163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※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セミナー参加代金は当日会場にてお支払いをお願いします。</a:t>
            </a:r>
          </a:p>
        </p:txBody>
      </p:sp>
      <p:sp>
        <p:nvSpPr>
          <p:cNvPr id="96317" name="WordArt 61"/>
          <p:cNvSpPr>
            <a:spLocks noChangeArrowheads="1" noChangeShapeType="1" noTextEdit="1"/>
          </p:cNvSpPr>
          <p:nvPr/>
        </p:nvSpPr>
        <p:spPr bwMode="auto">
          <a:xfrm>
            <a:off x="4509120" y="4652963"/>
            <a:ext cx="12954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b="1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ご来場のから全員に</a:t>
            </a:r>
          </a:p>
        </p:txBody>
      </p:sp>
      <p:sp>
        <p:nvSpPr>
          <p:cNvPr id="96318" name="AutoShape 62"/>
          <p:cNvSpPr>
            <a:spLocks noChangeArrowheads="1"/>
          </p:cNvSpPr>
          <p:nvPr/>
        </p:nvSpPr>
        <p:spPr bwMode="auto">
          <a:xfrm>
            <a:off x="3886200" y="4865688"/>
            <a:ext cx="2881313" cy="431800"/>
          </a:xfrm>
          <a:prstGeom prst="ellipseRibbon2">
            <a:avLst>
              <a:gd name="adj1" fmla="val 25000"/>
              <a:gd name="adj2" fmla="val 75000"/>
              <a:gd name="adj3" fmla="val 12500"/>
            </a:avLst>
          </a:prstGeom>
          <a:solidFill>
            <a:schemeClr val="bg1"/>
          </a:solidFill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96319" name="WordArt 63"/>
          <p:cNvSpPr>
            <a:spLocks noChangeArrowheads="1" noChangeShapeType="1" noTextEdit="1"/>
          </p:cNvSpPr>
          <p:nvPr/>
        </p:nvSpPr>
        <p:spPr bwMode="auto">
          <a:xfrm>
            <a:off x="4365625" y="4956175"/>
            <a:ext cx="19431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ja-JP" altLang="en-US" sz="12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今回限りのスペシャル特典あります</a:t>
            </a:r>
          </a:p>
        </p:txBody>
      </p:sp>
      <p:pic>
        <p:nvPicPr>
          <p:cNvPr id="7170" name="Picture 2" descr="http://fax-lnet.jp/contents/sozai/img/category/008_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806" y="4494213"/>
            <a:ext cx="395287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画面に合わせる (4:3)</PresentationFormat>
  <Paragraphs>44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2015-11-17T07:30:44Z</dcterms:created>
  <dcterms:modified xsi:type="dcterms:W3CDTF">2015-11-17T07:30:58Z</dcterms:modified>
</cp:coreProperties>
</file>