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82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035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239713" y="349250"/>
            <a:ext cx="6335712" cy="9096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88067" name="WordArt 3"/>
          <p:cNvSpPr>
            <a:spLocks noChangeArrowheads="1" noChangeShapeType="1" noTextEdit="1"/>
          </p:cNvSpPr>
          <p:nvPr/>
        </p:nvSpPr>
        <p:spPr bwMode="auto">
          <a:xfrm>
            <a:off x="442913" y="788988"/>
            <a:ext cx="5903912" cy="4222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○○○○○○○セミナーのご案内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73050" y="1349375"/>
            <a:ext cx="63309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　概要説明　○○○○○○○○○○○○○○○○○○○○○○○○○○○○○○○○○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　　　　　　　　○○○○○○○○○○○○○○○○○○○○○○○○○○○○○○○○○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○○○○○○○○○○○○○○○○○○○○○○○○○○○○○○。</a:t>
            </a: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141288" y="79375"/>
            <a:ext cx="6534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突然のＦＡＸ失礼いたします。本日は弊社主催セミナーのご案内をお送りしました。ぜひご一読くださいませ。</a:t>
            </a:r>
          </a:p>
        </p:txBody>
      </p:sp>
      <p:sp>
        <p:nvSpPr>
          <p:cNvPr id="88070" name="WordArt 6"/>
          <p:cNvSpPr>
            <a:spLocks noChangeArrowheads="1" noChangeShapeType="1" noTextEdit="1"/>
          </p:cNvSpPr>
          <p:nvPr/>
        </p:nvSpPr>
        <p:spPr bwMode="auto">
          <a:xfrm>
            <a:off x="463550" y="446088"/>
            <a:ext cx="3409950" cy="2889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○○○○○○○○○○</a:t>
            </a:r>
          </a:p>
        </p:txBody>
      </p:sp>
      <p:graphicFrame>
        <p:nvGraphicFramePr>
          <p:cNvPr id="88071" name="Group 7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233045240"/>
              </p:ext>
            </p:extLst>
          </p:nvPr>
        </p:nvGraphicFramePr>
        <p:xfrm>
          <a:off x="404813" y="2355850"/>
          <a:ext cx="3597275" cy="1944624"/>
        </p:xfrm>
        <a:graphic>
          <a:graphicData uri="http://schemas.openxmlformats.org/drawingml/2006/table">
            <a:tbl>
              <a:tblPr/>
              <a:tblGrid>
                <a:gridCol w="820737"/>
                <a:gridCol w="2776538"/>
              </a:tblGrid>
              <a:tr h="180975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開催日程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97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日　時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2013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年○月○日（　）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○：○○～○：○○</a:t>
                      </a: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（受付○：○○～）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会　場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○○○○○○○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○○市○○○○丁目○－○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○○ビル○</a:t>
                      </a: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料　金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無料（先着○名様のみ）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087" name="Text Box 23"/>
          <p:cNvSpPr txBox="1">
            <a:spLocks noChangeArrowheads="1"/>
          </p:cNvSpPr>
          <p:nvPr/>
        </p:nvSpPr>
        <p:spPr bwMode="auto">
          <a:xfrm>
            <a:off x="273050" y="4387850"/>
            <a:ext cx="52212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latin typeface="Arial" charset="0"/>
              </a:rPr>
              <a:t>※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（注意事項等）○○○○○○○○○○○○○○○○○○○○○○○○○○○○○○○○。</a:t>
            </a:r>
          </a:p>
        </p:txBody>
      </p:sp>
      <p:sp>
        <p:nvSpPr>
          <p:cNvPr id="88088" name="Line 24"/>
          <p:cNvSpPr>
            <a:spLocks noChangeShapeType="1"/>
          </p:cNvSpPr>
          <p:nvPr/>
        </p:nvSpPr>
        <p:spPr bwMode="auto">
          <a:xfrm>
            <a:off x="4081463" y="2352675"/>
            <a:ext cx="2371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8089" name="Line 25"/>
          <p:cNvSpPr>
            <a:spLocks noChangeShapeType="1"/>
          </p:cNvSpPr>
          <p:nvPr/>
        </p:nvSpPr>
        <p:spPr bwMode="auto">
          <a:xfrm>
            <a:off x="4081463" y="3551238"/>
            <a:ext cx="2371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8090" name="Line 26"/>
          <p:cNvSpPr>
            <a:spLocks noChangeShapeType="1"/>
          </p:cNvSpPr>
          <p:nvPr/>
        </p:nvSpPr>
        <p:spPr bwMode="auto">
          <a:xfrm>
            <a:off x="4081463" y="4275138"/>
            <a:ext cx="2371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8091" name="Rectangle 27"/>
          <p:cNvSpPr>
            <a:spLocks noChangeArrowheads="1"/>
          </p:cNvSpPr>
          <p:nvPr/>
        </p:nvSpPr>
        <p:spPr bwMode="auto">
          <a:xfrm>
            <a:off x="5521325" y="2124075"/>
            <a:ext cx="9366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latin typeface="Arial" charset="0"/>
                <a:ea typeface="HGSｺﾞｼｯｸM" pitchFamily="50" charset="-128"/>
              </a:rPr>
              <a:t>第</a:t>
            </a:r>
            <a:r>
              <a:rPr lang="en-US" altLang="ja-JP" sz="1200" b="1">
                <a:solidFill>
                  <a:schemeClr val="bg1"/>
                </a:solidFill>
                <a:latin typeface="Arial" charset="0"/>
                <a:ea typeface="HGSｺﾞｼｯｸM" pitchFamily="50" charset="-128"/>
              </a:rPr>
              <a:t>1</a:t>
            </a:r>
            <a:r>
              <a:rPr lang="ja-JP" altLang="en-US" sz="1200" b="1">
                <a:solidFill>
                  <a:schemeClr val="bg1"/>
                </a:solidFill>
                <a:latin typeface="Arial" charset="0"/>
                <a:ea typeface="HGSｺﾞｼｯｸM" pitchFamily="50" charset="-128"/>
              </a:rPr>
              <a:t>部</a:t>
            </a:r>
          </a:p>
        </p:txBody>
      </p:sp>
      <p:sp>
        <p:nvSpPr>
          <p:cNvPr id="88092" name="Rectangle 28"/>
          <p:cNvSpPr>
            <a:spLocks noChangeArrowheads="1"/>
          </p:cNvSpPr>
          <p:nvPr/>
        </p:nvSpPr>
        <p:spPr bwMode="auto">
          <a:xfrm>
            <a:off x="5521325" y="3325813"/>
            <a:ext cx="9366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 b="1">
                <a:solidFill>
                  <a:schemeClr val="bg1"/>
                </a:solidFill>
                <a:latin typeface="Arial" charset="0"/>
                <a:ea typeface="HGSｺﾞｼｯｸM" pitchFamily="50" charset="-128"/>
              </a:rPr>
              <a:t>第</a:t>
            </a:r>
            <a:r>
              <a:rPr lang="en-US" altLang="ja-JP" sz="1200" b="1">
                <a:solidFill>
                  <a:schemeClr val="bg1"/>
                </a:solidFill>
                <a:latin typeface="Arial" charset="0"/>
                <a:ea typeface="HGSｺﾞｼｯｸM" pitchFamily="50" charset="-128"/>
              </a:rPr>
              <a:t>2</a:t>
            </a:r>
            <a:r>
              <a:rPr lang="ja-JP" altLang="en-US" sz="1200" b="1">
                <a:solidFill>
                  <a:schemeClr val="bg1"/>
                </a:solidFill>
                <a:latin typeface="Arial" charset="0"/>
                <a:ea typeface="HGSｺﾞｼｯｸM" pitchFamily="50" charset="-128"/>
              </a:rPr>
              <a:t>部</a:t>
            </a:r>
          </a:p>
        </p:txBody>
      </p:sp>
      <p:sp>
        <p:nvSpPr>
          <p:cNvPr id="88093" name="Text Box 29"/>
          <p:cNvSpPr txBox="1">
            <a:spLocks noChangeArrowheads="1"/>
          </p:cNvSpPr>
          <p:nvPr/>
        </p:nvSpPr>
        <p:spPr bwMode="auto">
          <a:xfrm>
            <a:off x="4149725" y="2470150"/>
            <a:ext cx="23177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タイトル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　内容　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○○○○○○○○○○。</a:t>
            </a:r>
          </a:p>
          <a:p>
            <a:endParaRPr lang="ja-JP" altLang="en-US" sz="1200">
              <a:solidFill>
                <a:schemeClr val="tx1"/>
              </a:solidFill>
              <a:latin typeface="Arial" charset="0"/>
            </a:endParaRPr>
          </a:p>
          <a:p>
            <a:endParaRPr lang="ja-JP" alt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8094" name="Text Box 30"/>
          <p:cNvSpPr txBox="1">
            <a:spLocks noChangeArrowheads="1"/>
          </p:cNvSpPr>
          <p:nvPr/>
        </p:nvSpPr>
        <p:spPr bwMode="auto">
          <a:xfrm>
            <a:off x="4149725" y="3622675"/>
            <a:ext cx="22161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タイトル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　内容　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○○○。</a:t>
            </a:r>
          </a:p>
        </p:txBody>
      </p:sp>
      <p:sp>
        <p:nvSpPr>
          <p:cNvPr id="88095" name="AutoShape 31"/>
          <p:cNvSpPr>
            <a:spLocks noChangeArrowheads="1"/>
          </p:cNvSpPr>
          <p:nvPr/>
        </p:nvSpPr>
        <p:spPr bwMode="auto">
          <a:xfrm>
            <a:off x="404813" y="4795838"/>
            <a:ext cx="4248150" cy="15128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8096" name="Rectangle 32"/>
          <p:cNvSpPr>
            <a:spLocks noChangeArrowheads="1"/>
          </p:cNvSpPr>
          <p:nvPr/>
        </p:nvSpPr>
        <p:spPr bwMode="auto">
          <a:xfrm>
            <a:off x="1074738" y="4724400"/>
            <a:ext cx="29511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300" b="1" u="sng">
                <a:solidFill>
                  <a:schemeClr val="tx1"/>
                </a:solidFill>
                <a:latin typeface="Arial" charset="0"/>
                <a:ea typeface="HGSｺﾞｼｯｸM" pitchFamily="50" charset="-128"/>
              </a:rPr>
              <a:t>○○○○株式会社　○○○○氏</a:t>
            </a:r>
          </a:p>
        </p:txBody>
      </p:sp>
      <p:sp>
        <p:nvSpPr>
          <p:cNvPr id="88097" name="Text Box 33"/>
          <p:cNvSpPr txBox="1">
            <a:spLocks noChangeArrowheads="1"/>
          </p:cNvSpPr>
          <p:nvPr/>
        </p:nvSpPr>
        <p:spPr bwMode="auto">
          <a:xfrm>
            <a:off x="549275" y="5059363"/>
            <a:ext cx="2592388" cy="110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プロフィール</a:t>
            </a:r>
          </a:p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○○○○○○○○○○○○○○○</a:t>
            </a:r>
          </a:p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○○○○○○○○○○○○○○○○○</a:t>
            </a:r>
          </a:p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○○○○○○○○○○○○○○○○○</a:t>
            </a:r>
          </a:p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○○○○○○○○○○○○○○○○○</a:t>
            </a:r>
          </a:p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○○○○○○○○○○○○○○○○。</a:t>
            </a:r>
          </a:p>
        </p:txBody>
      </p:sp>
      <p:grpSp>
        <p:nvGrpSpPr>
          <p:cNvPr id="88098" name="Group 34"/>
          <p:cNvGrpSpPr>
            <a:grpSpLocks/>
          </p:cNvGrpSpPr>
          <p:nvPr/>
        </p:nvGrpSpPr>
        <p:grpSpPr bwMode="auto">
          <a:xfrm>
            <a:off x="3141663" y="5084763"/>
            <a:ext cx="1295400" cy="1079500"/>
            <a:chOff x="1979" y="3203"/>
            <a:chExt cx="816" cy="680"/>
          </a:xfrm>
        </p:grpSpPr>
        <p:sp>
          <p:nvSpPr>
            <p:cNvPr id="88099" name="Rectangle 35" descr="右上がり対角線"/>
            <p:cNvSpPr>
              <a:spLocks noChangeArrowheads="1"/>
            </p:cNvSpPr>
            <p:nvPr/>
          </p:nvSpPr>
          <p:spPr bwMode="auto">
            <a:xfrm>
              <a:off x="1979" y="3203"/>
              <a:ext cx="816" cy="68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80808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100" name="Rectangle 36"/>
            <p:cNvSpPr>
              <a:spLocks noChangeArrowheads="1"/>
            </p:cNvSpPr>
            <p:nvPr/>
          </p:nvSpPr>
          <p:spPr bwMode="auto">
            <a:xfrm>
              <a:off x="2208" y="3397"/>
              <a:ext cx="318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>
                  <a:solidFill>
                    <a:schemeClr val="tx1"/>
                  </a:solidFill>
                  <a:latin typeface="Arial" charset="0"/>
                  <a:ea typeface="HGSｺﾞｼｯｸM" pitchFamily="50" charset="-128"/>
                </a:rPr>
                <a:t>写真</a:t>
              </a:r>
            </a:p>
          </p:txBody>
        </p:sp>
      </p:grpSp>
      <p:sp>
        <p:nvSpPr>
          <p:cNvPr id="88101" name="Text Box 37"/>
          <p:cNvSpPr txBox="1">
            <a:spLocks noChangeArrowheads="1"/>
          </p:cNvSpPr>
          <p:nvPr/>
        </p:nvSpPr>
        <p:spPr bwMode="auto">
          <a:xfrm>
            <a:off x="4797425" y="4945063"/>
            <a:ext cx="19161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＜お問い合わせ＞</a:t>
            </a:r>
          </a:p>
          <a:p>
            <a:r>
              <a:rPr lang="ja-JP" altLang="en-US" sz="1100" b="1">
                <a:solidFill>
                  <a:schemeClr val="tx1"/>
                </a:solidFill>
                <a:latin typeface="Arial" charset="0"/>
              </a:rPr>
              <a:t>株式会社○○○○○</a:t>
            </a:r>
          </a:p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〒○○○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</a:t>
            </a:r>
          </a:p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○○市○○○○丁目○○ビル</a:t>
            </a:r>
          </a:p>
          <a:p>
            <a:r>
              <a:rPr lang="en-US" altLang="ja-JP">
                <a:solidFill>
                  <a:schemeClr val="tx1"/>
                </a:solidFill>
                <a:latin typeface="Arial" charset="0"/>
              </a:rPr>
              <a:t>TEL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：○○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</a:t>
            </a:r>
          </a:p>
          <a:p>
            <a:r>
              <a:rPr lang="en-US" altLang="ja-JP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：○○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</a:t>
            </a:r>
          </a:p>
          <a:p>
            <a:r>
              <a:rPr lang="en-US" altLang="ja-JP">
                <a:solidFill>
                  <a:schemeClr val="tx1"/>
                </a:solidFill>
                <a:latin typeface="Arial" charset="0"/>
              </a:rPr>
              <a:t>URL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：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http://www.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</a:t>
            </a:r>
          </a:p>
        </p:txBody>
      </p:sp>
      <p:sp>
        <p:nvSpPr>
          <p:cNvPr id="88102" name="WordArt 38"/>
          <p:cNvSpPr>
            <a:spLocks noChangeArrowheads="1" noChangeShapeType="1" noTextEdit="1"/>
          </p:cNvSpPr>
          <p:nvPr/>
        </p:nvSpPr>
        <p:spPr bwMode="auto">
          <a:xfrm>
            <a:off x="454025" y="6483350"/>
            <a:ext cx="5948363" cy="2428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▼下記にご記入の上、このままＦＡＸにてご返信ください。</a:t>
            </a:r>
          </a:p>
        </p:txBody>
      </p:sp>
      <p:graphicFrame>
        <p:nvGraphicFramePr>
          <p:cNvPr id="88103" name="Group 39"/>
          <p:cNvGraphicFramePr>
            <a:graphicFrameLocks noGrp="1"/>
          </p:cNvGraphicFramePr>
          <p:nvPr/>
        </p:nvGraphicFramePr>
        <p:xfrm>
          <a:off x="285750" y="7118350"/>
          <a:ext cx="6261100" cy="1569802"/>
        </p:xfrm>
        <a:graphic>
          <a:graphicData uri="http://schemas.openxmlformats.org/drawingml/2006/table">
            <a:tbl>
              <a:tblPr/>
              <a:tblGrid>
                <a:gridCol w="1006475"/>
                <a:gridCol w="2378075"/>
                <a:gridCol w="504825"/>
                <a:gridCol w="438150"/>
                <a:gridCol w="1933575"/>
              </a:tblGrid>
              <a:tr h="249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貴社名</a:t>
                      </a:r>
                    </a:p>
                  </a:txBody>
                  <a:tcPr marL="90007" marR="90007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0007" marR="90007" marT="46804" marB="46804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所属</a:t>
                      </a: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お役職</a:t>
                      </a:r>
                    </a:p>
                  </a:txBody>
                  <a:tcPr marL="90007" marR="90007" marT="46804" marB="46804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0007" marR="90007" marT="46804" marB="46804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2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ご出席者</a:t>
                      </a:r>
                    </a:p>
                  </a:txBody>
                  <a:tcPr marL="90007" marR="90007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　　　　　　　　　　　　　　　　　　　　　　　　　　　　　　　　　　　　　　　　　　計　　　　名様</a:t>
                      </a:r>
                    </a:p>
                  </a:txBody>
                  <a:tcPr marL="90007" marR="90007" marT="46804" marB="46804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82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ご住所</a:t>
                      </a:r>
                    </a:p>
                  </a:txBody>
                  <a:tcPr marL="90007" marR="90007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〒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0007" marR="90007" marT="46804" marB="46804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82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TEL</a:t>
                      </a:r>
                    </a:p>
                  </a:txBody>
                  <a:tcPr marL="90007" marR="90007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0007" marR="90007" marT="46804" marB="46804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</a:p>
                  </a:txBody>
                  <a:tcPr marL="90007" marR="90007" marT="46804" marB="46804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0007" marR="90007" marT="46804" marB="46804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809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E-mail</a:t>
                      </a:r>
                    </a:p>
                  </a:txBody>
                  <a:tcPr marL="90007" marR="90007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0007" marR="90007" marT="46804" marB="46804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8131" name="Rectangle 67"/>
          <p:cNvSpPr>
            <a:spLocks noChangeArrowheads="1"/>
          </p:cNvSpPr>
          <p:nvPr/>
        </p:nvSpPr>
        <p:spPr bwMode="auto">
          <a:xfrm>
            <a:off x="268288" y="8693150"/>
            <a:ext cx="6284912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8132" name="WordArt 68"/>
          <p:cNvSpPr>
            <a:spLocks noChangeArrowheads="1" noChangeShapeType="1" noTextEdit="1"/>
          </p:cNvSpPr>
          <p:nvPr/>
        </p:nvSpPr>
        <p:spPr bwMode="auto">
          <a:xfrm>
            <a:off x="1430338" y="8737600"/>
            <a:ext cx="39814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ご返信用ＦＡＸ番号　：　○○</a:t>
            </a:r>
            <a:r>
              <a:rPr lang="en-US" altLang="ja-JP" sz="14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-○○○○-○○○○</a:t>
            </a:r>
            <a:endParaRPr lang="ja-JP" altLang="en-US" sz="1400" b="1" kern="1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8133" name="AutoShape 69"/>
          <p:cNvSpPr>
            <a:spLocks noChangeArrowheads="1"/>
          </p:cNvSpPr>
          <p:nvPr/>
        </p:nvSpPr>
        <p:spPr bwMode="auto">
          <a:xfrm>
            <a:off x="188913" y="8759825"/>
            <a:ext cx="627062" cy="230188"/>
          </a:xfrm>
          <a:prstGeom prst="downArrow">
            <a:avLst>
              <a:gd name="adj1" fmla="val 52426"/>
              <a:gd name="adj2" fmla="val 4379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8134" name="AutoShape 70"/>
          <p:cNvSpPr>
            <a:spLocks noChangeArrowheads="1"/>
          </p:cNvSpPr>
          <p:nvPr/>
        </p:nvSpPr>
        <p:spPr bwMode="auto">
          <a:xfrm>
            <a:off x="692150" y="8759825"/>
            <a:ext cx="627063" cy="230188"/>
          </a:xfrm>
          <a:prstGeom prst="downArrow">
            <a:avLst>
              <a:gd name="adj1" fmla="val 52426"/>
              <a:gd name="adj2" fmla="val 4379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8135" name="AutoShape 71"/>
          <p:cNvSpPr>
            <a:spLocks noChangeArrowheads="1"/>
          </p:cNvSpPr>
          <p:nvPr/>
        </p:nvSpPr>
        <p:spPr bwMode="auto">
          <a:xfrm>
            <a:off x="5446713" y="8759825"/>
            <a:ext cx="627062" cy="230188"/>
          </a:xfrm>
          <a:prstGeom prst="downArrow">
            <a:avLst>
              <a:gd name="adj1" fmla="val 52426"/>
              <a:gd name="adj2" fmla="val 4379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8136" name="AutoShape 72"/>
          <p:cNvSpPr>
            <a:spLocks noChangeArrowheads="1"/>
          </p:cNvSpPr>
          <p:nvPr/>
        </p:nvSpPr>
        <p:spPr bwMode="auto">
          <a:xfrm>
            <a:off x="5949950" y="8759825"/>
            <a:ext cx="627063" cy="230188"/>
          </a:xfrm>
          <a:prstGeom prst="downArrow">
            <a:avLst>
              <a:gd name="adj1" fmla="val 52426"/>
              <a:gd name="adj2" fmla="val 4379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8137" name="Text Box 73"/>
          <p:cNvSpPr txBox="1">
            <a:spLocks noChangeArrowheads="1"/>
          </p:cNvSpPr>
          <p:nvPr/>
        </p:nvSpPr>
        <p:spPr bwMode="auto">
          <a:xfrm>
            <a:off x="239713" y="6707188"/>
            <a:ext cx="6861695" cy="403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ご記入いただいた個人情報は、弊社セミナーのご案内送付以外に使用いたしません。</a:t>
            </a:r>
          </a:p>
          <a:p>
            <a:pPr>
              <a:lnSpc>
                <a:spcPct val="125000"/>
              </a:lnSpc>
            </a:pP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尚、ご案内が不要な場合は、下記にチェックと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番号をご記入の上、ご返信くださいませ。　　□ 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不要（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番号</a:t>
            </a:r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:</a:t>
            </a:r>
            <a:r>
              <a:rPr lang="ja-JP" altLang="en-US" sz="900" dirty="0">
                <a:solidFill>
                  <a:schemeClr val="tx1"/>
                </a:solidFill>
                <a:latin typeface="Arial" charset="0"/>
              </a:rPr>
              <a:t>　　　　　　　　　　）</a:t>
            </a:r>
            <a:endParaRPr lang="en-US" altLang="ja-JP" sz="9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Microsoft Office PowerPoint</Application>
  <PresentationFormat>画面に合わせる (4:3)</PresentationFormat>
  <Paragraphs>55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HGSｺﾞｼｯｸM</vt:lpstr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2015-11-17T02:08:16Z</dcterms:created>
  <dcterms:modified xsi:type="dcterms:W3CDTF">2015-11-17T07:27:15Z</dcterms:modified>
</cp:coreProperties>
</file>