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282" r:id="rId2"/>
  </p:sldIdLst>
  <p:sldSz cx="6858000" cy="9144000" type="screen4x3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rgbClr val="000000"/>
        </a:solidFill>
        <a:latin typeface="ＭＳ Ｐゴシック" pitchFamily="50" charset="-128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DDDD"/>
    <a:srgbClr val="808080"/>
    <a:srgbClr val="FFFF00"/>
    <a:srgbClr val="000000"/>
    <a:srgbClr val="C0C0C0"/>
    <a:srgbClr val="4D4D4D"/>
    <a:srgbClr val="111111"/>
    <a:srgbClr val="08080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695" autoAdjust="0"/>
    <p:restoredTop sz="92281" autoAdjust="0"/>
  </p:normalViewPr>
  <p:slideViewPr>
    <p:cSldViewPr showGuides="1">
      <p:cViewPr varScale="1">
        <p:scale>
          <a:sx n="60" d="100"/>
          <a:sy n="60" d="100"/>
        </p:scale>
        <p:origin x="1998" y="90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>
            <a:lvl1pPr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 altLang="ja-JP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6038" y="0"/>
            <a:ext cx="2949575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>
            <a:lvl1pPr algn="r"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CE33DF88-2CCE-47CC-B54D-EA64F6A24DD3}" type="datetimeFigureOut">
              <a:rPr lang="ja-JP" altLang="en-US"/>
              <a:pPr/>
              <a:t>2015/11/17</a:t>
            </a:fld>
            <a:endParaRPr lang="en-US" altLang="ja-JP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006600" y="746125"/>
            <a:ext cx="2794000" cy="37258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1225"/>
            <a:ext cx="5445125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b" anchorCtr="0" compatLnSpc="1">
            <a:prstTxWarp prst="textNoShape">
              <a:avLst/>
            </a:prstTxWarp>
          </a:bodyPr>
          <a:lstStyle>
            <a:lvl1pPr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 altLang="ja-JP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6038" y="9440863"/>
            <a:ext cx="2949575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8395" tIns="44198" rIns="88395" bIns="44198" numCol="1" anchor="b" anchorCtr="0" compatLnSpc="1">
            <a:prstTxWarp prst="textNoShape">
              <a:avLst/>
            </a:prstTxWarp>
          </a:bodyPr>
          <a:lstStyle>
            <a:lvl1pPr algn="r" defTabSz="884238" eaLnBrk="0" hangingPunct="0">
              <a:defRPr sz="1200">
                <a:solidFill>
                  <a:schemeClr val="tx1"/>
                </a:solidFill>
                <a:latin typeface="Arial" charset="0"/>
              </a:defRPr>
            </a:lvl1pPr>
          </a:lstStyle>
          <a:p>
            <a:fld id="{416924E2-F6E1-44D8-A8FA-B782F8EEDA05}" type="slidenum">
              <a:rPr lang="ja-JP" altLang="en-US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4364879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203512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42DBBF-77D3-4193-958D-A8216AD6C481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70C548-1DDA-4827-9C6C-9C916108171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563532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FE5569-761B-4098-81E5-A7270FEA36B3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3EE61F-D427-4649-A3FC-CD9D301E2D4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61858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9AFCD0-EEFC-45D1-851B-C5E341725976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9A29E6-A18B-4B51-AE05-177FD5CFD75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096875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342900" y="366713"/>
            <a:ext cx="6172200" cy="780097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342900" y="8475663"/>
            <a:ext cx="1600200" cy="48577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638ED57-3733-495E-B6B3-6FC25C39BDBA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2343150" y="8475663"/>
            <a:ext cx="2171700" cy="4857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4914900" y="8475663"/>
            <a:ext cx="1600200" cy="48577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EF2C23FC-6A5A-4121-9079-1FC9D9FA6A9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668167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6C8205-B2BE-4840-8672-A98AA5EA834C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109255-272D-4B10-AD19-22AA40DDCC6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71069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216D0D-76C3-4DBB-AF11-1E0C3CD9D58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52215A-85F6-4AD7-8A89-6618FC31B8E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617764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D8A6CD-2D5B-45A2-B7AD-B81647846F02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3AF687-8E50-44F8-ACBE-412E97C20B5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461329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6E4EC8-E3C1-4E4C-A9D1-41ABFBD1E2A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A81497-CE8F-4539-A24D-03087E7C045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5695067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FD0649-4754-4A3C-83E4-5B932B10926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1341DF-643F-4680-B421-176FE954EB0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546114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C1BD80-89AA-4EC6-A065-E2D8E7AED235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B183CF-3080-45F1-AFF7-E42369D7A12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38170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C028CD-6CB4-4BF5-81C6-9FC3C794078D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3172B0-33CA-4481-9CA5-7263640CFC9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259096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9C61ED-6F4C-45D4-A13F-80A44E2CA3F7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881C68-051C-4E42-8549-AB61A709086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717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2FCE3619-D63F-4761-A0A3-C2DE63A88F9B}" type="datetimeFigureOut">
              <a:rPr lang="ja-JP" altLang="en-US"/>
              <a:pPr>
                <a:defRPr/>
              </a:pPr>
              <a:t>2015/11/17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2ACD9C4-5537-4A1D-83F6-55DEA42371C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ChangeArrowheads="1"/>
          </p:cNvSpPr>
          <p:nvPr/>
        </p:nvSpPr>
        <p:spPr bwMode="auto">
          <a:xfrm>
            <a:off x="239713" y="349250"/>
            <a:ext cx="6335712" cy="909638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1pPr>
            <a:lvl2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2pPr>
            <a:lvl3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3pPr>
            <a:lvl4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4pPr>
            <a:lvl5pPr defTabSz="873125" eaLnBrk="0" hangingPunct="0"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5pPr>
            <a:lvl6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6pPr>
            <a:lvl7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7pPr>
            <a:lvl8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8pPr>
            <a:lvl9pPr defTabSz="873125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charset="0"/>
                <a:ea typeface="ＭＳ Ｐゴシック" pitchFamily="50" charset="-128"/>
              </a:defRPr>
            </a:lvl9pPr>
          </a:lstStyle>
          <a:p>
            <a:pPr algn="ctr" eaLnBrk="1" hangingPunct="1"/>
            <a:endParaRPr lang="ja-JP" altLang="en-US">
              <a:solidFill>
                <a:srgbClr val="000000"/>
              </a:solidFill>
              <a:latin typeface="ＭＳ Ｐゴシック" pitchFamily="50" charset="-128"/>
            </a:endParaRPr>
          </a:p>
        </p:txBody>
      </p:sp>
      <p:sp>
        <p:nvSpPr>
          <p:cNvPr id="88067" name="WordArt 3"/>
          <p:cNvSpPr>
            <a:spLocks noChangeArrowheads="1" noChangeShapeType="1" noTextEdit="1"/>
          </p:cNvSpPr>
          <p:nvPr/>
        </p:nvSpPr>
        <p:spPr bwMode="auto">
          <a:xfrm>
            <a:off x="442913" y="788988"/>
            <a:ext cx="5903912" cy="422275"/>
          </a:xfrm>
          <a:prstGeom prst="rect">
            <a:avLst/>
          </a:prstGeom>
          <a:extLs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ja-JP" altLang="en-US" sz="36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○○○○○○○セミナーのご案内</a:t>
            </a:r>
          </a:p>
        </p:txBody>
      </p:sp>
      <p:sp>
        <p:nvSpPr>
          <p:cNvPr id="88068" name="Text Box 4"/>
          <p:cNvSpPr txBox="1">
            <a:spLocks noChangeArrowheads="1"/>
          </p:cNvSpPr>
          <p:nvPr/>
        </p:nvSpPr>
        <p:spPr bwMode="auto">
          <a:xfrm>
            <a:off x="273050" y="1349375"/>
            <a:ext cx="6330950" cy="822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○○○○○○○○○○○○○○○○○○○○○○○○○○○○○○○○○○○○○○○○</a:t>
            </a:r>
          </a:p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○○　概要説明　○○○○○○○○○○○○○○○○○○○○○○○○○○○○○○○○○</a:t>
            </a:r>
          </a:p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○○　　　　　　　　○○○○○○○○○○○○○○○○○○○○○○○○○○○○○○○○○</a:t>
            </a:r>
          </a:p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○○○○○○○○○○○○○○○○○○○○○○○○○○○○○○。</a:t>
            </a:r>
          </a:p>
        </p:txBody>
      </p:sp>
      <p:sp>
        <p:nvSpPr>
          <p:cNvPr id="88069" name="Text Box 5"/>
          <p:cNvSpPr txBox="1">
            <a:spLocks noChangeArrowheads="1"/>
          </p:cNvSpPr>
          <p:nvPr/>
        </p:nvSpPr>
        <p:spPr bwMode="auto">
          <a:xfrm>
            <a:off x="141288" y="79375"/>
            <a:ext cx="6534150" cy="24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ja-JP" altLang="en-US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突然のＦＡＸ失礼いたします。本日は弊社主催セミナーのご案内をお送りしました。ぜひご一読くださいませ。</a:t>
            </a:r>
          </a:p>
        </p:txBody>
      </p:sp>
      <p:sp>
        <p:nvSpPr>
          <p:cNvPr id="88070" name="WordArt 6"/>
          <p:cNvSpPr>
            <a:spLocks noChangeArrowheads="1" noChangeShapeType="1" noTextEdit="1"/>
          </p:cNvSpPr>
          <p:nvPr/>
        </p:nvSpPr>
        <p:spPr bwMode="auto">
          <a:xfrm>
            <a:off x="463550" y="446088"/>
            <a:ext cx="3409950" cy="288925"/>
          </a:xfrm>
          <a:prstGeom prst="rect">
            <a:avLst/>
          </a:prstGeom>
          <a:extLs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ja-JP" altLang="en-US" sz="3200" kern="1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○○○○○○○○○○</a:t>
            </a:r>
          </a:p>
        </p:txBody>
      </p:sp>
      <p:graphicFrame>
        <p:nvGraphicFramePr>
          <p:cNvPr id="88071" name="Group 7"/>
          <p:cNvGraphicFramePr>
            <a:graphicFrameLocks noGrp="1"/>
          </p:cNvGraphicFramePr>
          <p:nvPr>
            <p:ph/>
            <p:extLst>
              <p:ext uri="{D42A27DB-BD31-4B8C-83A1-F6EECF244321}">
                <p14:modId xmlns:p14="http://schemas.microsoft.com/office/powerpoint/2010/main" val="3233045240"/>
              </p:ext>
            </p:extLst>
          </p:nvPr>
        </p:nvGraphicFramePr>
        <p:xfrm>
          <a:off x="404813" y="2355850"/>
          <a:ext cx="3597275" cy="1944624"/>
        </p:xfrm>
        <a:graphic>
          <a:graphicData uri="http://schemas.openxmlformats.org/drawingml/2006/table">
            <a:tbl>
              <a:tblPr/>
              <a:tblGrid>
                <a:gridCol w="820737"/>
                <a:gridCol w="2776538"/>
              </a:tblGrid>
              <a:tr h="180975">
                <a:tc grid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開催日程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tx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3971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日　時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en-US" altLang="ja-JP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2013</a:t>
                      </a:r>
                      <a:r>
                        <a:rPr kumimoji="1" lang="ja-JP" altLang="en-US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年○月○日（　）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6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○：○○～○：○○</a:t>
                      </a:r>
                      <a:r>
                        <a:rPr kumimoji="1" lang="ja-JP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（受付○：○○～）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812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会　場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○○○○○○○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　○○市○○○○丁目○－○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　○○ビル○</a:t>
                      </a:r>
                      <a:r>
                        <a:rPr kumimoji="1" lang="en-US" altLang="ja-JP" sz="11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F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71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料　金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無料（先着○名様のみ）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88087" name="Text Box 23"/>
          <p:cNvSpPr txBox="1">
            <a:spLocks noChangeArrowheads="1"/>
          </p:cNvSpPr>
          <p:nvPr/>
        </p:nvSpPr>
        <p:spPr bwMode="auto">
          <a:xfrm>
            <a:off x="273050" y="4387850"/>
            <a:ext cx="5221288" cy="24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>
                <a:solidFill>
                  <a:schemeClr val="tx1"/>
                </a:solidFill>
                <a:latin typeface="Arial" charset="0"/>
              </a:rPr>
              <a:t>※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（注意事項等）○○○○○○○○○○○○○○○○○○○○○○○○○○○○○○○○。</a:t>
            </a:r>
          </a:p>
        </p:txBody>
      </p:sp>
      <p:sp>
        <p:nvSpPr>
          <p:cNvPr id="88088" name="Line 24"/>
          <p:cNvSpPr>
            <a:spLocks noChangeShapeType="1"/>
          </p:cNvSpPr>
          <p:nvPr/>
        </p:nvSpPr>
        <p:spPr bwMode="auto">
          <a:xfrm>
            <a:off x="4081463" y="2352675"/>
            <a:ext cx="237172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88089" name="Line 25"/>
          <p:cNvSpPr>
            <a:spLocks noChangeShapeType="1"/>
          </p:cNvSpPr>
          <p:nvPr/>
        </p:nvSpPr>
        <p:spPr bwMode="auto">
          <a:xfrm>
            <a:off x="4081463" y="3551238"/>
            <a:ext cx="237172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88090" name="Line 26"/>
          <p:cNvSpPr>
            <a:spLocks noChangeShapeType="1"/>
          </p:cNvSpPr>
          <p:nvPr/>
        </p:nvSpPr>
        <p:spPr bwMode="auto">
          <a:xfrm>
            <a:off x="4081463" y="4275138"/>
            <a:ext cx="237172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sp>
        <p:nvSpPr>
          <p:cNvPr id="88091" name="Rectangle 27"/>
          <p:cNvSpPr>
            <a:spLocks noChangeArrowheads="1"/>
          </p:cNvSpPr>
          <p:nvPr/>
        </p:nvSpPr>
        <p:spPr bwMode="auto">
          <a:xfrm>
            <a:off x="5521325" y="2124075"/>
            <a:ext cx="936625" cy="215900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ja-JP" altLang="en-US" sz="1200" b="1">
                <a:solidFill>
                  <a:schemeClr val="bg1"/>
                </a:solidFill>
                <a:latin typeface="Arial" charset="0"/>
                <a:ea typeface="HGSｺﾞｼｯｸM" pitchFamily="50" charset="-128"/>
              </a:rPr>
              <a:t>第</a:t>
            </a:r>
            <a:r>
              <a:rPr lang="en-US" altLang="ja-JP" sz="1200" b="1">
                <a:solidFill>
                  <a:schemeClr val="bg1"/>
                </a:solidFill>
                <a:latin typeface="Arial" charset="0"/>
                <a:ea typeface="HGSｺﾞｼｯｸM" pitchFamily="50" charset="-128"/>
              </a:rPr>
              <a:t>1</a:t>
            </a:r>
            <a:r>
              <a:rPr lang="ja-JP" altLang="en-US" sz="1200" b="1">
                <a:solidFill>
                  <a:schemeClr val="bg1"/>
                </a:solidFill>
                <a:latin typeface="Arial" charset="0"/>
                <a:ea typeface="HGSｺﾞｼｯｸM" pitchFamily="50" charset="-128"/>
              </a:rPr>
              <a:t>部</a:t>
            </a:r>
          </a:p>
        </p:txBody>
      </p:sp>
      <p:sp>
        <p:nvSpPr>
          <p:cNvPr id="88092" name="Rectangle 28"/>
          <p:cNvSpPr>
            <a:spLocks noChangeArrowheads="1"/>
          </p:cNvSpPr>
          <p:nvPr/>
        </p:nvSpPr>
        <p:spPr bwMode="auto">
          <a:xfrm>
            <a:off x="5521325" y="3325813"/>
            <a:ext cx="936625" cy="215900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ja-JP" altLang="en-US" sz="1200" b="1">
                <a:solidFill>
                  <a:schemeClr val="bg1"/>
                </a:solidFill>
                <a:latin typeface="Arial" charset="0"/>
                <a:ea typeface="HGSｺﾞｼｯｸM" pitchFamily="50" charset="-128"/>
              </a:rPr>
              <a:t>第</a:t>
            </a:r>
            <a:r>
              <a:rPr lang="en-US" altLang="ja-JP" sz="1200" b="1">
                <a:solidFill>
                  <a:schemeClr val="bg1"/>
                </a:solidFill>
                <a:latin typeface="Arial" charset="0"/>
                <a:ea typeface="HGSｺﾞｼｯｸM" pitchFamily="50" charset="-128"/>
              </a:rPr>
              <a:t>2</a:t>
            </a:r>
            <a:r>
              <a:rPr lang="ja-JP" altLang="en-US" sz="1200" b="1">
                <a:solidFill>
                  <a:schemeClr val="bg1"/>
                </a:solidFill>
                <a:latin typeface="Arial" charset="0"/>
                <a:ea typeface="HGSｺﾞｼｯｸM" pitchFamily="50" charset="-128"/>
              </a:rPr>
              <a:t>部</a:t>
            </a:r>
          </a:p>
        </p:txBody>
      </p:sp>
      <p:sp>
        <p:nvSpPr>
          <p:cNvPr id="88093" name="Text Box 29"/>
          <p:cNvSpPr txBox="1">
            <a:spLocks noChangeArrowheads="1"/>
          </p:cNvSpPr>
          <p:nvPr/>
        </p:nvSpPr>
        <p:spPr bwMode="auto">
          <a:xfrm>
            <a:off x="4149725" y="2470150"/>
            <a:ext cx="2317750" cy="1187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タイトル</a:t>
            </a:r>
          </a:p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○○　内容　○○○○○○○○</a:t>
            </a:r>
          </a:p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○○○○○○○○○○○○○○</a:t>
            </a:r>
          </a:p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○○○○○○○○○○。</a:t>
            </a:r>
          </a:p>
          <a:p>
            <a:endParaRPr lang="ja-JP" altLang="en-US" sz="1200">
              <a:solidFill>
                <a:schemeClr val="tx1"/>
              </a:solidFill>
              <a:latin typeface="Arial" charset="0"/>
            </a:endParaRPr>
          </a:p>
          <a:p>
            <a:endParaRPr lang="ja-JP" altLang="en-US" sz="1200">
              <a:solidFill>
                <a:schemeClr val="tx1"/>
              </a:solidFill>
              <a:latin typeface="Arial" charset="0"/>
            </a:endParaRPr>
          </a:p>
        </p:txBody>
      </p:sp>
      <p:sp>
        <p:nvSpPr>
          <p:cNvPr id="88094" name="Text Box 30"/>
          <p:cNvSpPr txBox="1">
            <a:spLocks noChangeArrowheads="1"/>
          </p:cNvSpPr>
          <p:nvPr/>
        </p:nvSpPr>
        <p:spPr bwMode="auto">
          <a:xfrm>
            <a:off x="4149725" y="3622675"/>
            <a:ext cx="2216150" cy="6397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タイトル</a:t>
            </a:r>
          </a:p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○○　内容　○○○○○○○○</a:t>
            </a:r>
          </a:p>
          <a:p>
            <a:r>
              <a:rPr lang="ja-JP" altLang="en-US" sz="1200">
                <a:solidFill>
                  <a:schemeClr val="tx1"/>
                </a:solidFill>
                <a:latin typeface="Arial" charset="0"/>
              </a:rPr>
              <a:t>○○○。</a:t>
            </a:r>
          </a:p>
        </p:txBody>
      </p:sp>
      <p:sp>
        <p:nvSpPr>
          <p:cNvPr id="88095" name="AutoShape 31"/>
          <p:cNvSpPr>
            <a:spLocks noChangeArrowheads="1"/>
          </p:cNvSpPr>
          <p:nvPr/>
        </p:nvSpPr>
        <p:spPr bwMode="auto">
          <a:xfrm>
            <a:off x="404813" y="4795838"/>
            <a:ext cx="4248150" cy="1512887"/>
          </a:xfrm>
          <a:prstGeom prst="roundRect">
            <a:avLst>
              <a:gd name="adj" fmla="val 16667"/>
            </a:avLst>
          </a:prstGeom>
          <a:noFill/>
          <a:ln w="9525">
            <a:solidFill>
              <a:schemeClr val="tx1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8096" name="Rectangle 32"/>
          <p:cNvSpPr>
            <a:spLocks noChangeArrowheads="1"/>
          </p:cNvSpPr>
          <p:nvPr/>
        </p:nvSpPr>
        <p:spPr bwMode="auto">
          <a:xfrm>
            <a:off x="1074738" y="4724400"/>
            <a:ext cx="2951162" cy="288925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ja-JP" altLang="en-US" sz="1300" b="1" u="sng">
                <a:solidFill>
                  <a:schemeClr val="tx1"/>
                </a:solidFill>
                <a:latin typeface="Arial" charset="0"/>
                <a:ea typeface="HGSｺﾞｼｯｸM" pitchFamily="50" charset="-128"/>
              </a:rPr>
              <a:t>○○○○株式会社　○○○○氏</a:t>
            </a:r>
          </a:p>
        </p:txBody>
      </p:sp>
      <p:sp>
        <p:nvSpPr>
          <p:cNvPr id="88097" name="Text Box 33"/>
          <p:cNvSpPr txBox="1">
            <a:spLocks noChangeArrowheads="1"/>
          </p:cNvSpPr>
          <p:nvPr/>
        </p:nvSpPr>
        <p:spPr bwMode="auto">
          <a:xfrm>
            <a:off x="549275" y="5059363"/>
            <a:ext cx="2592388" cy="1101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ja-JP" altLang="en-US" sz="1100">
                <a:solidFill>
                  <a:schemeClr val="tx1"/>
                </a:solidFill>
                <a:latin typeface="Arial" charset="0"/>
              </a:rPr>
              <a:t>プロフィール</a:t>
            </a:r>
          </a:p>
          <a:p>
            <a:r>
              <a:rPr lang="ja-JP" altLang="en-US" sz="1100">
                <a:solidFill>
                  <a:schemeClr val="tx1"/>
                </a:solidFill>
                <a:latin typeface="Arial" charset="0"/>
              </a:rPr>
              <a:t>○○○○○○○○○○○○○○○</a:t>
            </a:r>
          </a:p>
          <a:p>
            <a:r>
              <a:rPr lang="ja-JP" altLang="en-US" sz="1100">
                <a:solidFill>
                  <a:schemeClr val="tx1"/>
                </a:solidFill>
                <a:latin typeface="Arial" charset="0"/>
              </a:rPr>
              <a:t>○○○○○○○○○○○○○○○○○</a:t>
            </a:r>
          </a:p>
          <a:p>
            <a:r>
              <a:rPr lang="ja-JP" altLang="en-US" sz="1100">
                <a:solidFill>
                  <a:schemeClr val="tx1"/>
                </a:solidFill>
                <a:latin typeface="Arial" charset="0"/>
              </a:rPr>
              <a:t>○○○○○○○○○○○○○○○○○</a:t>
            </a:r>
          </a:p>
          <a:p>
            <a:r>
              <a:rPr lang="ja-JP" altLang="en-US" sz="1100">
                <a:solidFill>
                  <a:schemeClr val="tx1"/>
                </a:solidFill>
                <a:latin typeface="Arial" charset="0"/>
              </a:rPr>
              <a:t>○○○○○○○○○○○○○○○○○</a:t>
            </a:r>
          </a:p>
          <a:p>
            <a:r>
              <a:rPr lang="ja-JP" altLang="en-US" sz="1100">
                <a:solidFill>
                  <a:schemeClr val="tx1"/>
                </a:solidFill>
                <a:latin typeface="Arial" charset="0"/>
              </a:rPr>
              <a:t>○○○○○○○○○○○○○○○○。</a:t>
            </a:r>
          </a:p>
        </p:txBody>
      </p:sp>
      <p:grpSp>
        <p:nvGrpSpPr>
          <p:cNvPr id="88098" name="Group 34"/>
          <p:cNvGrpSpPr>
            <a:grpSpLocks/>
          </p:cNvGrpSpPr>
          <p:nvPr/>
        </p:nvGrpSpPr>
        <p:grpSpPr bwMode="auto">
          <a:xfrm>
            <a:off x="3141663" y="5084763"/>
            <a:ext cx="1295400" cy="1079500"/>
            <a:chOff x="1979" y="3203"/>
            <a:chExt cx="816" cy="680"/>
          </a:xfrm>
        </p:grpSpPr>
        <p:sp>
          <p:nvSpPr>
            <p:cNvPr id="88099" name="Rectangle 35" descr="右上がり対角線"/>
            <p:cNvSpPr>
              <a:spLocks noChangeArrowheads="1"/>
            </p:cNvSpPr>
            <p:nvPr/>
          </p:nvSpPr>
          <p:spPr bwMode="auto">
            <a:xfrm>
              <a:off x="1979" y="3203"/>
              <a:ext cx="816" cy="680"/>
            </a:xfrm>
            <a:prstGeom prst="rect">
              <a:avLst/>
            </a:prstGeom>
            <a:pattFill prst="ltUpDiag">
              <a:fgClr>
                <a:schemeClr val="tx1"/>
              </a:fgClr>
              <a:bgClr>
                <a:schemeClr val="bg1"/>
              </a:bgClr>
            </a:patt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outerShdw dist="35921" dir="2700000" algn="ctr" rotWithShape="0">
                <a:srgbClr val="080808"/>
              </a:outerShdw>
            </a:effec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88100" name="Rectangle 36"/>
            <p:cNvSpPr>
              <a:spLocks noChangeArrowheads="1"/>
            </p:cNvSpPr>
            <p:nvPr/>
          </p:nvSpPr>
          <p:spPr bwMode="auto">
            <a:xfrm>
              <a:off x="2208" y="3397"/>
              <a:ext cx="318" cy="181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>
                  <a:solidFill>
                    <a:schemeClr val="tx1"/>
                  </a:solidFill>
                  <a:latin typeface="Arial" charset="0"/>
                  <a:ea typeface="HGSｺﾞｼｯｸM" pitchFamily="50" charset="-128"/>
                </a:rPr>
                <a:t>写真</a:t>
              </a:r>
            </a:p>
          </p:txBody>
        </p:sp>
      </p:grpSp>
      <p:sp>
        <p:nvSpPr>
          <p:cNvPr id="88101" name="Text Box 37"/>
          <p:cNvSpPr txBox="1">
            <a:spLocks noChangeArrowheads="1"/>
          </p:cNvSpPr>
          <p:nvPr/>
        </p:nvSpPr>
        <p:spPr bwMode="auto">
          <a:xfrm>
            <a:off x="4797425" y="4945063"/>
            <a:ext cx="1916113" cy="1190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ja-JP" altLang="en-US" sz="1100">
                <a:solidFill>
                  <a:schemeClr val="tx1"/>
                </a:solidFill>
                <a:latin typeface="Arial" charset="0"/>
              </a:rPr>
              <a:t>＜お問い合わせ＞</a:t>
            </a:r>
          </a:p>
          <a:p>
            <a:r>
              <a:rPr lang="ja-JP" altLang="en-US" sz="1100" b="1">
                <a:solidFill>
                  <a:schemeClr val="tx1"/>
                </a:solidFill>
                <a:latin typeface="Arial" charset="0"/>
              </a:rPr>
              <a:t>株式会社○○○○○</a:t>
            </a:r>
          </a:p>
          <a:p>
            <a:r>
              <a:rPr lang="ja-JP" altLang="en-US">
                <a:solidFill>
                  <a:schemeClr val="tx1"/>
                </a:solidFill>
                <a:latin typeface="Arial" charset="0"/>
              </a:rPr>
              <a:t>〒○○○</a:t>
            </a:r>
            <a:r>
              <a:rPr lang="en-US" altLang="ja-JP">
                <a:solidFill>
                  <a:schemeClr val="tx1"/>
                </a:solidFill>
                <a:latin typeface="Arial" charset="0"/>
              </a:rPr>
              <a:t>-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○○○○</a:t>
            </a:r>
          </a:p>
          <a:p>
            <a:r>
              <a:rPr lang="ja-JP" altLang="en-US">
                <a:solidFill>
                  <a:schemeClr val="tx1"/>
                </a:solidFill>
                <a:latin typeface="Arial" charset="0"/>
              </a:rPr>
              <a:t>○○市○○○○丁目○○ビル</a:t>
            </a:r>
          </a:p>
          <a:p>
            <a:r>
              <a:rPr lang="en-US" altLang="ja-JP">
                <a:solidFill>
                  <a:schemeClr val="tx1"/>
                </a:solidFill>
                <a:latin typeface="Arial" charset="0"/>
              </a:rPr>
              <a:t>TEL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：○○</a:t>
            </a:r>
            <a:r>
              <a:rPr lang="en-US" altLang="ja-JP">
                <a:solidFill>
                  <a:schemeClr val="tx1"/>
                </a:solidFill>
                <a:latin typeface="Arial" charset="0"/>
              </a:rPr>
              <a:t>-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○○○○</a:t>
            </a:r>
            <a:r>
              <a:rPr lang="en-US" altLang="ja-JP">
                <a:solidFill>
                  <a:schemeClr val="tx1"/>
                </a:solidFill>
                <a:latin typeface="Arial" charset="0"/>
              </a:rPr>
              <a:t>-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○○○○</a:t>
            </a:r>
          </a:p>
          <a:p>
            <a:r>
              <a:rPr lang="en-US" altLang="ja-JP">
                <a:solidFill>
                  <a:schemeClr val="tx1"/>
                </a:solidFill>
                <a:latin typeface="Arial" charset="0"/>
              </a:rPr>
              <a:t>FAX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：○○</a:t>
            </a:r>
            <a:r>
              <a:rPr lang="en-US" altLang="ja-JP">
                <a:solidFill>
                  <a:schemeClr val="tx1"/>
                </a:solidFill>
                <a:latin typeface="Arial" charset="0"/>
              </a:rPr>
              <a:t>-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○○○○</a:t>
            </a:r>
            <a:r>
              <a:rPr lang="en-US" altLang="ja-JP">
                <a:solidFill>
                  <a:schemeClr val="tx1"/>
                </a:solidFill>
                <a:latin typeface="Arial" charset="0"/>
              </a:rPr>
              <a:t>-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○○○○</a:t>
            </a:r>
          </a:p>
          <a:p>
            <a:r>
              <a:rPr lang="en-US" altLang="ja-JP">
                <a:solidFill>
                  <a:schemeClr val="tx1"/>
                </a:solidFill>
                <a:latin typeface="Arial" charset="0"/>
              </a:rPr>
              <a:t>URL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：</a:t>
            </a:r>
            <a:r>
              <a:rPr lang="en-US" altLang="ja-JP">
                <a:solidFill>
                  <a:schemeClr val="tx1"/>
                </a:solidFill>
                <a:latin typeface="Arial" charset="0"/>
              </a:rPr>
              <a:t>http://www.</a:t>
            </a:r>
            <a:r>
              <a:rPr lang="ja-JP" altLang="en-US">
                <a:solidFill>
                  <a:schemeClr val="tx1"/>
                </a:solidFill>
                <a:latin typeface="Arial" charset="0"/>
              </a:rPr>
              <a:t>○○○○○</a:t>
            </a:r>
          </a:p>
        </p:txBody>
      </p:sp>
      <p:sp>
        <p:nvSpPr>
          <p:cNvPr id="88102" name="WordArt 38"/>
          <p:cNvSpPr>
            <a:spLocks noChangeArrowheads="1" noChangeShapeType="1" noTextEdit="1"/>
          </p:cNvSpPr>
          <p:nvPr/>
        </p:nvSpPr>
        <p:spPr bwMode="auto">
          <a:xfrm>
            <a:off x="454025" y="6483350"/>
            <a:ext cx="5948363" cy="242888"/>
          </a:xfrm>
          <a:prstGeom prst="rect">
            <a:avLst/>
          </a:prstGeom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ja-JP" altLang="en-US" sz="2000" kern="10">
                <a:solidFill>
                  <a:schemeClr val="tx1"/>
                </a:solidFill>
                <a:latin typeface="HGP創英角ｺﾞｼｯｸUB"/>
                <a:ea typeface="HGP創英角ｺﾞｼｯｸUB"/>
              </a:rPr>
              <a:t>▼下記にご記入の上、このままＦＡＸにてご返信ください。</a:t>
            </a:r>
          </a:p>
        </p:txBody>
      </p:sp>
      <p:graphicFrame>
        <p:nvGraphicFramePr>
          <p:cNvPr id="88103" name="Group 39"/>
          <p:cNvGraphicFramePr>
            <a:graphicFrameLocks noGrp="1"/>
          </p:cNvGraphicFramePr>
          <p:nvPr/>
        </p:nvGraphicFramePr>
        <p:xfrm>
          <a:off x="285750" y="7118350"/>
          <a:ext cx="6261100" cy="1569802"/>
        </p:xfrm>
        <a:graphic>
          <a:graphicData uri="http://schemas.openxmlformats.org/drawingml/2006/table">
            <a:tbl>
              <a:tblPr/>
              <a:tblGrid>
                <a:gridCol w="1006475"/>
                <a:gridCol w="2378075"/>
                <a:gridCol w="504825"/>
                <a:gridCol w="438150"/>
                <a:gridCol w="1933575"/>
              </a:tblGrid>
              <a:tr h="249238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貴社名</a:t>
                      </a:r>
                    </a:p>
                  </a:txBody>
                  <a:tcPr marL="90007" marR="90007" marT="46804" marB="46804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1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0007" marR="90007" marT="46804" marB="46804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所属</a:t>
                      </a:r>
                      <a:r>
                        <a:rPr kumimoji="1" lang="en-US" altLang="ja-JP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/</a:t>
                      </a:r>
                      <a:r>
                        <a:rPr kumimoji="1" lang="ja-JP" altLang="en-US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お役職</a:t>
                      </a:r>
                    </a:p>
                  </a:txBody>
                  <a:tcPr marL="90007" marR="90007" marT="46804" marB="46804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0007" marR="90007" marT="46804" marB="46804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2825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ご出席者</a:t>
                      </a:r>
                    </a:p>
                  </a:txBody>
                  <a:tcPr marL="90007" marR="90007" marT="46804" marB="46804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　　　　　　　　　　　　　　　　　　　　　　　　　　　　　　　　　　　　　　　　　　　　　計　　　　名様</a:t>
                      </a:r>
                    </a:p>
                  </a:txBody>
                  <a:tcPr marL="90007" marR="90007" marT="46804" marB="46804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825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ご住所</a:t>
                      </a:r>
                    </a:p>
                  </a:txBody>
                  <a:tcPr marL="90007" marR="90007" marT="46804" marB="46804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ja-JP" altLang="en-US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〒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1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0007" marR="90007" marT="46804" marB="46804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8257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TEL</a:t>
                      </a:r>
                    </a:p>
                  </a:txBody>
                  <a:tcPr marL="90007" marR="90007" marT="46804" marB="46804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1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0007" marR="90007" marT="46804" marB="46804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FAX</a:t>
                      </a:r>
                    </a:p>
                  </a:txBody>
                  <a:tcPr marL="90007" marR="90007" marT="46804" marB="46804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1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0007" marR="90007" marT="46804" marB="46804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80988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ＭＳ Ｐゴシック" pitchFamily="50" charset="-128"/>
                        </a:rPr>
                        <a:t>E-mail</a:t>
                      </a:r>
                    </a:p>
                  </a:txBody>
                  <a:tcPr marL="90007" marR="90007" marT="46804" marB="46804" anchor="ctr" horzOverflow="overflow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buFont typeface="Arial" charset="0"/>
                        <a:defRPr kumimoji="1" sz="28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1pPr>
                      <a:lvl2pPr eaLnBrk="0" hangingPunct="0">
                        <a:spcBef>
                          <a:spcPct val="20000"/>
                        </a:spcBef>
                        <a:buFont typeface="Arial" charset="0"/>
                        <a:defRPr kumimoji="1" sz="24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2pPr>
                      <a:lvl3pPr eaLnBrk="0" hangingPunct="0">
                        <a:spcBef>
                          <a:spcPct val="20000"/>
                        </a:spcBef>
                        <a:buFont typeface="Arial" charset="0"/>
                        <a:defRPr kumimoji="1" sz="2000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3pPr>
                      <a:lvl4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4pPr>
                      <a:lvl5pPr eaLnBrk="0" hangingPunct="0">
                        <a:spcBef>
                          <a:spcPct val="20000"/>
                        </a:spcBef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5pPr>
                      <a:lvl6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6pPr>
                      <a:lvl7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7pPr>
                      <a:lvl8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8pPr>
                      <a:lvl9pPr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buFont typeface="Arial" charset="0"/>
                        <a:defRPr kumimoji="1">
                          <a:solidFill>
                            <a:schemeClr val="tx1"/>
                          </a:solidFill>
                          <a:latin typeface="Calibri" pitchFamily="34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1" lang="ja-JP" altLang="en-US" sz="11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ＭＳ Ｐゴシック" pitchFamily="50" charset="-128"/>
                      </a:endParaRPr>
                    </a:p>
                  </a:txBody>
                  <a:tcPr marL="90007" marR="90007" marT="46804" marB="46804" anchor="ctr" horzOverflow="overflow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8131" name="Rectangle 67"/>
          <p:cNvSpPr>
            <a:spLocks noChangeArrowheads="1"/>
          </p:cNvSpPr>
          <p:nvPr/>
        </p:nvSpPr>
        <p:spPr bwMode="auto">
          <a:xfrm>
            <a:off x="268288" y="8693150"/>
            <a:ext cx="6284912" cy="288925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8132" name="WordArt 68"/>
          <p:cNvSpPr>
            <a:spLocks noChangeArrowheads="1" noChangeShapeType="1" noTextEdit="1"/>
          </p:cNvSpPr>
          <p:nvPr/>
        </p:nvSpPr>
        <p:spPr bwMode="auto">
          <a:xfrm>
            <a:off x="1430338" y="8737600"/>
            <a:ext cx="3981450" cy="180975"/>
          </a:xfrm>
          <a:prstGeom prst="rect">
            <a:avLst/>
          </a:prstGeom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/>
              </a14:hiddenEffects>
            </a:ext>
          </a:extLst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ja-JP" altLang="en-US" sz="1400" b="1" kern="1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ご返信用ＦＡＸ番号　：　○○</a:t>
            </a:r>
            <a:r>
              <a:rPr lang="en-US" altLang="ja-JP" sz="1400" b="1" kern="10">
                <a:solidFill>
                  <a:schemeClr val="bg1"/>
                </a:solidFill>
                <a:latin typeface="HGP創英角ｺﾞｼｯｸUB"/>
                <a:ea typeface="HGP創英角ｺﾞｼｯｸUB"/>
              </a:rPr>
              <a:t>-○○○○-○○○○</a:t>
            </a:r>
            <a:endParaRPr lang="ja-JP" altLang="en-US" sz="1400" b="1" kern="10">
              <a:solidFill>
                <a:schemeClr val="bg1"/>
              </a:solidFill>
              <a:latin typeface="HGP創英角ｺﾞｼｯｸUB"/>
              <a:ea typeface="HGP創英角ｺﾞｼｯｸUB"/>
            </a:endParaRPr>
          </a:p>
        </p:txBody>
      </p:sp>
      <p:sp>
        <p:nvSpPr>
          <p:cNvPr id="88133" name="AutoShape 69"/>
          <p:cNvSpPr>
            <a:spLocks noChangeArrowheads="1"/>
          </p:cNvSpPr>
          <p:nvPr/>
        </p:nvSpPr>
        <p:spPr bwMode="auto">
          <a:xfrm>
            <a:off x="188913" y="8759825"/>
            <a:ext cx="627062" cy="230188"/>
          </a:xfrm>
          <a:prstGeom prst="downArrow">
            <a:avLst>
              <a:gd name="adj1" fmla="val 52426"/>
              <a:gd name="adj2" fmla="val 43796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8134" name="AutoShape 70"/>
          <p:cNvSpPr>
            <a:spLocks noChangeArrowheads="1"/>
          </p:cNvSpPr>
          <p:nvPr/>
        </p:nvSpPr>
        <p:spPr bwMode="auto">
          <a:xfrm>
            <a:off x="692150" y="8759825"/>
            <a:ext cx="627063" cy="230188"/>
          </a:xfrm>
          <a:prstGeom prst="downArrow">
            <a:avLst>
              <a:gd name="adj1" fmla="val 52426"/>
              <a:gd name="adj2" fmla="val 43796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8135" name="AutoShape 71"/>
          <p:cNvSpPr>
            <a:spLocks noChangeArrowheads="1"/>
          </p:cNvSpPr>
          <p:nvPr/>
        </p:nvSpPr>
        <p:spPr bwMode="auto">
          <a:xfrm>
            <a:off x="5446713" y="8759825"/>
            <a:ext cx="627062" cy="230188"/>
          </a:xfrm>
          <a:prstGeom prst="downArrow">
            <a:avLst>
              <a:gd name="adj1" fmla="val 52426"/>
              <a:gd name="adj2" fmla="val 43796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8136" name="AutoShape 72"/>
          <p:cNvSpPr>
            <a:spLocks noChangeArrowheads="1"/>
          </p:cNvSpPr>
          <p:nvPr/>
        </p:nvSpPr>
        <p:spPr bwMode="auto">
          <a:xfrm>
            <a:off x="5949950" y="8759825"/>
            <a:ext cx="627063" cy="230188"/>
          </a:xfrm>
          <a:prstGeom prst="downArrow">
            <a:avLst>
              <a:gd name="adj1" fmla="val 52426"/>
              <a:gd name="adj2" fmla="val 43796"/>
            </a:avLst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8137" name="Text Box 73"/>
          <p:cNvSpPr txBox="1">
            <a:spLocks noChangeArrowheads="1"/>
          </p:cNvSpPr>
          <p:nvPr/>
        </p:nvSpPr>
        <p:spPr bwMode="auto">
          <a:xfrm>
            <a:off x="239713" y="6707188"/>
            <a:ext cx="6861695" cy="4039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r>
              <a:rPr lang="ja-JP" altLang="en-US" sz="900" dirty="0">
                <a:solidFill>
                  <a:schemeClr val="tx1"/>
                </a:solidFill>
                <a:latin typeface="Arial" charset="0"/>
              </a:rPr>
              <a:t>ご記入いただいた個人情報は、弊社セミナーのご案内送付以外に使用いたしません。</a:t>
            </a:r>
          </a:p>
          <a:p>
            <a:pPr>
              <a:lnSpc>
                <a:spcPct val="125000"/>
              </a:lnSpc>
            </a:pPr>
            <a:r>
              <a:rPr lang="ja-JP" altLang="en-US" sz="900" dirty="0">
                <a:solidFill>
                  <a:schemeClr val="tx1"/>
                </a:solidFill>
                <a:latin typeface="Arial" charset="0"/>
              </a:rPr>
              <a:t>尚、ご案内が不要な場合は、下記にチェックと</a:t>
            </a:r>
            <a:r>
              <a:rPr lang="en-US" altLang="ja-JP" sz="900" dirty="0">
                <a:solidFill>
                  <a:schemeClr val="tx1"/>
                </a:solidFill>
                <a:latin typeface="Arial" charset="0"/>
              </a:rPr>
              <a:t>FAX</a:t>
            </a:r>
            <a:r>
              <a:rPr lang="ja-JP" altLang="en-US" sz="900" dirty="0">
                <a:solidFill>
                  <a:schemeClr val="tx1"/>
                </a:solidFill>
                <a:latin typeface="Arial" charset="0"/>
              </a:rPr>
              <a:t>番号をご記入の上、ご返信くださいませ。　　□ </a:t>
            </a:r>
            <a:r>
              <a:rPr lang="en-US" altLang="ja-JP" sz="900" dirty="0">
                <a:solidFill>
                  <a:schemeClr val="tx1"/>
                </a:solidFill>
                <a:latin typeface="Arial" charset="0"/>
              </a:rPr>
              <a:t>FAX</a:t>
            </a:r>
            <a:r>
              <a:rPr lang="ja-JP" altLang="en-US" sz="900" dirty="0">
                <a:solidFill>
                  <a:schemeClr val="tx1"/>
                </a:solidFill>
                <a:latin typeface="Arial" charset="0"/>
              </a:rPr>
              <a:t>不要（</a:t>
            </a:r>
            <a:r>
              <a:rPr lang="en-US" altLang="ja-JP" sz="900" dirty="0">
                <a:solidFill>
                  <a:schemeClr val="tx1"/>
                </a:solidFill>
                <a:latin typeface="Arial" charset="0"/>
              </a:rPr>
              <a:t>FAX</a:t>
            </a:r>
            <a:r>
              <a:rPr lang="ja-JP" altLang="en-US" sz="900" dirty="0">
                <a:solidFill>
                  <a:schemeClr val="tx1"/>
                </a:solidFill>
                <a:latin typeface="Arial" charset="0"/>
              </a:rPr>
              <a:t>番号</a:t>
            </a:r>
            <a:r>
              <a:rPr lang="en-US" altLang="ja-JP" sz="900" dirty="0">
                <a:solidFill>
                  <a:schemeClr val="tx1"/>
                </a:solidFill>
                <a:latin typeface="Arial" charset="0"/>
              </a:rPr>
              <a:t>:</a:t>
            </a:r>
            <a:r>
              <a:rPr lang="ja-JP" altLang="en-US" sz="900" dirty="0">
                <a:solidFill>
                  <a:schemeClr val="tx1"/>
                </a:solidFill>
                <a:latin typeface="Arial" charset="0"/>
              </a:rPr>
              <a:t>　　　　　　　　　　）</a:t>
            </a:r>
            <a:endParaRPr lang="en-US" altLang="ja-JP" sz="900" dirty="0">
              <a:solidFill>
                <a:schemeClr val="tx1"/>
              </a:solidFill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>
          <a:noFill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91240B29-F687-4F45-9708-019B960494DF}">
            <a14:hiddenLine xmlns:a14="http://schemas.microsoft.com/office/drawing/2010/main" w="9525">
              <a:solidFill>
                <a:schemeClr val="tx1"/>
              </a:solidFill>
              <a:miter lim="800000"/>
              <a:headEnd/>
              <a:tailEnd/>
            </a14:hiddenLine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1100" b="0" i="0" u="none" strike="noStrike" cap="none" normalizeH="0" baseline="0" dirty="0" smtClean="0">
            <a:ln>
              <a:noFill/>
            </a:ln>
            <a:solidFill>
              <a:schemeClr val="tx1"/>
            </a:solidFill>
            <a:effectLst/>
            <a:latin typeface="Century" pitchFamily="18" charset="0"/>
            <a:ea typeface="ＭＳ 明朝" pitchFamily="17" charset="-128"/>
            <a:cs typeface="Times New Roman" pitchFamily="18" charset="0"/>
          </a:defRPr>
        </a:defPPr>
      </a:lst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372</Words>
  <Application>Microsoft Office PowerPoint</Application>
  <PresentationFormat>画面に合わせる (4:3)</PresentationFormat>
  <Paragraphs>55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HGP創英角ｺﾞｼｯｸUB</vt:lpstr>
      <vt:lpstr>HGSｺﾞｼｯｸM</vt:lpstr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2015-11-17T02:08:16Z</dcterms:created>
  <dcterms:modified xsi:type="dcterms:W3CDTF">2015-11-17T07:27:15Z</dcterms:modified>
</cp:coreProperties>
</file>

<file path=docProps/thumbnail.jpeg>
</file>