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6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5096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2" descr="http://fax-lnet.jp/contents/sozai/img/category/001_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458" y="4432300"/>
            <a:ext cx="1074646" cy="107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2" descr="http://fax-lnet.jp/contents/sozai/img/category/001_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377" y="4432300"/>
            <a:ext cx="1074646" cy="107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http://fax-lnet.jp/contents/sozai/img/category/001_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208" y="4432300"/>
            <a:ext cx="1074646" cy="107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fax-lnet.jp/contents/sozai/img/category/001_0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133" y="305070"/>
            <a:ext cx="3511551" cy="351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82550" y="8355013"/>
            <a:ext cx="6669088" cy="67468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685" name="AutoShape 5"/>
          <p:cNvSpPr>
            <a:spLocks noChangeArrowheads="1"/>
          </p:cNvSpPr>
          <p:nvPr/>
        </p:nvSpPr>
        <p:spPr bwMode="auto">
          <a:xfrm>
            <a:off x="549275" y="6588125"/>
            <a:ext cx="5832475" cy="1584325"/>
          </a:xfrm>
          <a:prstGeom prst="roundRect">
            <a:avLst>
              <a:gd name="adj" fmla="val 4106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691" name="Line 11"/>
          <p:cNvSpPr>
            <a:spLocks noChangeShapeType="1"/>
          </p:cNvSpPr>
          <p:nvPr/>
        </p:nvSpPr>
        <p:spPr bwMode="auto">
          <a:xfrm>
            <a:off x="476250" y="3635375"/>
            <a:ext cx="0" cy="2736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71692" name="Line 12"/>
          <p:cNvSpPr>
            <a:spLocks noChangeShapeType="1"/>
          </p:cNvSpPr>
          <p:nvPr/>
        </p:nvSpPr>
        <p:spPr bwMode="auto">
          <a:xfrm>
            <a:off x="2492375" y="3635375"/>
            <a:ext cx="0" cy="2736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71693" name="Line 13"/>
          <p:cNvSpPr>
            <a:spLocks noChangeShapeType="1"/>
          </p:cNvSpPr>
          <p:nvPr/>
        </p:nvSpPr>
        <p:spPr bwMode="auto">
          <a:xfrm>
            <a:off x="4508500" y="3635375"/>
            <a:ext cx="0" cy="2736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71694" name="WordArt 14"/>
          <p:cNvSpPr>
            <a:spLocks noChangeArrowheads="1" noChangeShapeType="1" noTextEdit="1"/>
          </p:cNvSpPr>
          <p:nvPr/>
        </p:nvSpPr>
        <p:spPr bwMode="auto">
          <a:xfrm>
            <a:off x="620713" y="3708400"/>
            <a:ext cx="10858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</a:t>
            </a:r>
          </a:p>
        </p:txBody>
      </p:sp>
      <p:sp>
        <p:nvSpPr>
          <p:cNvPr id="71695" name="AutoShape 15"/>
          <p:cNvSpPr>
            <a:spLocks noChangeArrowheads="1"/>
          </p:cNvSpPr>
          <p:nvPr/>
        </p:nvSpPr>
        <p:spPr bwMode="auto">
          <a:xfrm>
            <a:off x="1760538" y="3695700"/>
            <a:ext cx="193675" cy="1936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696" name="WordArt 16"/>
          <p:cNvSpPr>
            <a:spLocks noChangeArrowheads="1" noChangeShapeType="1" noTextEdit="1"/>
          </p:cNvSpPr>
          <p:nvPr/>
        </p:nvSpPr>
        <p:spPr bwMode="auto">
          <a:xfrm>
            <a:off x="2649538" y="3708400"/>
            <a:ext cx="10858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</a:t>
            </a:r>
          </a:p>
        </p:txBody>
      </p:sp>
      <p:sp>
        <p:nvSpPr>
          <p:cNvPr id="71697" name="AutoShape 17"/>
          <p:cNvSpPr>
            <a:spLocks noChangeArrowheads="1"/>
          </p:cNvSpPr>
          <p:nvPr/>
        </p:nvSpPr>
        <p:spPr bwMode="auto">
          <a:xfrm>
            <a:off x="3789363" y="3695700"/>
            <a:ext cx="193675" cy="1936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698" name="AutoShape 18"/>
          <p:cNvSpPr>
            <a:spLocks noChangeArrowheads="1"/>
          </p:cNvSpPr>
          <p:nvPr/>
        </p:nvSpPr>
        <p:spPr bwMode="auto">
          <a:xfrm>
            <a:off x="4025900" y="3695700"/>
            <a:ext cx="193675" cy="1936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699" name="WordArt 19"/>
          <p:cNvSpPr>
            <a:spLocks noChangeArrowheads="1" noChangeShapeType="1" noTextEdit="1"/>
          </p:cNvSpPr>
          <p:nvPr/>
        </p:nvSpPr>
        <p:spPr bwMode="auto">
          <a:xfrm>
            <a:off x="4645025" y="3708400"/>
            <a:ext cx="10858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</a:t>
            </a:r>
          </a:p>
        </p:txBody>
      </p:sp>
      <p:sp>
        <p:nvSpPr>
          <p:cNvPr id="71700" name="AutoShape 20"/>
          <p:cNvSpPr>
            <a:spLocks noChangeArrowheads="1"/>
          </p:cNvSpPr>
          <p:nvPr/>
        </p:nvSpPr>
        <p:spPr bwMode="auto">
          <a:xfrm>
            <a:off x="5784850" y="3695700"/>
            <a:ext cx="193675" cy="1936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701" name="AutoShape 21"/>
          <p:cNvSpPr>
            <a:spLocks noChangeArrowheads="1"/>
          </p:cNvSpPr>
          <p:nvPr/>
        </p:nvSpPr>
        <p:spPr bwMode="auto">
          <a:xfrm>
            <a:off x="6021388" y="3695700"/>
            <a:ext cx="193675" cy="19367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549275" y="3995738"/>
            <a:ext cx="1655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○○○○○○○○○○○○○○○○○。</a:t>
            </a:r>
          </a:p>
        </p:txBody>
      </p:sp>
      <p:sp>
        <p:nvSpPr>
          <p:cNvPr id="71703" name="Line 23"/>
          <p:cNvSpPr>
            <a:spLocks noChangeShapeType="1"/>
          </p:cNvSpPr>
          <p:nvPr/>
        </p:nvSpPr>
        <p:spPr bwMode="auto">
          <a:xfrm>
            <a:off x="485775" y="3957638"/>
            <a:ext cx="172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71704" name="Text Box 24"/>
          <p:cNvSpPr txBox="1">
            <a:spLocks noChangeArrowheads="1"/>
          </p:cNvSpPr>
          <p:nvPr/>
        </p:nvSpPr>
        <p:spPr bwMode="auto">
          <a:xfrm>
            <a:off x="549275" y="5575300"/>
            <a:ext cx="16557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サイズ：○○○○○○○○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部　数：○○○○○○○○</a:t>
            </a:r>
            <a:r>
              <a:rPr lang="ja-JP" altLang="en-US" dirty="0"/>
              <a:t> 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○○○：○○○○○○○○</a:t>
            </a:r>
            <a:r>
              <a:rPr lang="ja-JP" altLang="en-US" dirty="0"/>
              <a:t> 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○○○：○○○○○○○○</a:t>
            </a:r>
            <a:endParaRPr lang="ja-JP" alt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05" name="Oval 25"/>
          <p:cNvSpPr>
            <a:spLocks noChangeArrowheads="1"/>
          </p:cNvSpPr>
          <p:nvPr/>
        </p:nvSpPr>
        <p:spPr bwMode="auto">
          <a:xfrm>
            <a:off x="785813" y="6694488"/>
            <a:ext cx="1366837" cy="13668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706" name="Rectangle 26" descr="5%"/>
          <p:cNvSpPr>
            <a:spLocks noChangeArrowheads="1"/>
          </p:cNvSpPr>
          <p:nvPr/>
        </p:nvSpPr>
        <p:spPr bwMode="auto">
          <a:xfrm>
            <a:off x="620713" y="4432300"/>
            <a:ext cx="863600" cy="1079500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</a:t>
            </a:r>
          </a:p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イラスト</a:t>
            </a:r>
          </a:p>
        </p:txBody>
      </p:sp>
      <p:sp>
        <p:nvSpPr>
          <p:cNvPr id="71708" name="WordArt 28"/>
          <p:cNvSpPr>
            <a:spLocks noChangeArrowheads="1" noChangeShapeType="1" noTextEdit="1"/>
          </p:cNvSpPr>
          <p:nvPr/>
        </p:nvSpPr>
        <p:spPr bwMode="auto">
          <a:xfrm>
            <a:off x="1374775" y="4648200"/>
            <a:ext cx="647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9600" b="1" kern="10" spc="-48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0800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00</a:t>
            </a:r>
            <a:endParaRPr lang="ja-JP" altLang="en-US" sz="9600" b="1" kern="10" spc="-48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50800" algn="ctr" rotWithShape="0">
                  <a:schemeClr val="tx1"/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71709" name="WordArt 29"/>
          <p:cNvSpPr>
            <a:spLocks noChangeArrowheads="1" noChangeShapeType="1" noTextEdit="1"/>
          </p:cNvSpPr>
          <p:nvPr/>
        </p:nvSpPr>
        <p:spPr bwMode="auto">
          <a:xfrm>
            <a:off x="1916113" y="5219700"/>
            <a:ext cx="261937" cy="261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6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0800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円</a:t>
            </a:r>
          </a:p>
        </p:txBody>
      </p:sp>
      <p:sp>
        <p:nvSpPr>
          <p:cNvPr id="71710" name="Text Box 30"/>
          <p:cNvSpPr txBox="1">
            <a:spLocks noChangeArrowheads="1"/>
          </p:cNvSpPr>
          <p:nvPr/>
        </p:nvSpPr>
        <p:spPr bwMode="auto">
          <a:xfrm>
            <a:off x="2600325" y="3995738"/>
            <a:ext cx="1655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○○○○○○○○○○○○○○○○○。</a:t>
            </a:r>
          </a:p>
        </p:txBody>
      </p:sp>
      <p:sp>
        <p:nvSpPr>
          <p:cNvPr id="71711" name="Line 31"/>
          <p:cNvSpPr>
            <a:spLocks noChangeShapeType="1"/>
          </p:cNvSpPr>
          <p:nvPr/>
        </p:nvSpPr>
        <p:spPr bwMode="auto">
          <a:xfrm>
            <a:off x="2536825" y="3957638"/>
            <a:ext cx="172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71712" name="Text Box 32"/>
          <p:cNvSpPr txBox="1">
            <a:spLocks noChangeArrowheads="1"/>
          </p:cNvSpPr>
          <p:nvPr/>
        </p:nvSpPr>
        <p:spPr bwMode="auto">
          <a:xfrm>
            <a:off x="2600325" y="5575300"/>
            <a:ext cx="16557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サイズ：○○○○○○○○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部　数：○○○○○○○○</a:t>
            </a:r>
            <a:r>
              <a:rPr lang="ja-JP" altLang="en-US"/>
              <a:t> </a:t>
            </a:r>
          </a:p>
          <a:p>
            <a:r>
              <a:rPr lang="ja-JP" altLang="en-US">
                <a:solidFill>
                  <a:schemeClr val="tx1"/>
                </a:solidFill>
              </a:rPr>
              <a:t>○○○：○○○○○○○○</a:t>
            </a:r>
            <a:r>
              <a:rPr lang="ja-JP" altLang="en-US"/>
              <a:t> </a:t>
            </a:r>
          </a:p>
          <a:p>
            <a:r>
              <a:rPr lang="ja-JP" altLang="en-US">
                <a:solidFill>
                  <a:schemeClr val="tx1"/>
                </a:solidFill>
              </a:rPr>
              <a:t>○○○：○○○○○○○○</a:t>
            </a:r>
            <a:endParaRPr lang="ja-JP" alt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13" name="Rectangle 33" descr="5%"/>
          <p:cNvSpPr>
            <a:spLocks noChangeArrowheads="1"/>
          </p:cNvSpPr>
          <p:nvPr/>
        </p:nvSpPr>
        <p:spPr bwMode="auto">
          <a:xfrm>
            <a:off x="2671763" y="4432300"/>
            <a:ext cx="863600" cy="1079500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</a:t>
            </a:r>
          </a:p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イラスト</a:t>
            </a:r>
          </a:p>
        </p:txBody>
      </p:sp>
      <p:sp>
        <p:nvSpPr>
          <p:cNvPr id="71715" name="WordArt 35"/>
          <p:cNvSpPr>
            <a:spLocks noChangeArrowheads="1" noChangeShapeType="1" noTextEdit="1"/>
          </p:cNvSpPr>
          <p:nvPr/>
        </p:nvSpPr>
        <p:spPr bwMode="auto">
          <a:xfrm>
            <a:off x="3425825" y="4648200"/>
            <a:ext cx="647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9600" b="1" kern="10" spc="-48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0800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00</a:t>
            </a:r>
            <a:endParaRPr lang="ja-JP" altLang="en-US" sz="9600" b="1" kern="10" spc="-48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50800" algn="ctr" rotWithShape="0">
                  <a:schemeClr val="tx1"/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71716" name="WordArt 36"/>
          <p:cNvSpPr>
            <a:spLocks noChangeArrowheads="1" noChangeShapeType="1" noTextEdit="1"/>
          </p:cNvSpPr>
          <p:nvPr/>
        </p:nvSpPr>
        <p:spPr bwMode="auto">
          <a:xfrm>
            <a:off x="3967163" y="5219700"/>
            <a:ext cx="261937" cy="261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6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0800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円</a:t>
            </a:r>
          </a:p>
        </p:txBody>
      </p:sp>
      <p:sp>
        <p:nvSpPr>
          <p:cNvPr id="71717" name="Text Box 37"/>
          <p:cNvSpPr txBox="1">
            <a:spLocks noChangeArrowheads="1"/>
          </p:cNvSpPr>
          <p:nvPr/>
        </p:nvSpPr>
        <p:spPr bwMode="auto">
          <a:xfrm>
            <a:off x="4581525" y="3995738"/>
            <a:ext cx="1655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○○○○○○○○○○○○○○○○○。</a:t>
            </a:r>
          </a:p>
        </p:txBody>
      </p:sp>
      <p:sp>
        <p:nvSpPr>
          <p:cNvPr id="71718" name="Line 38"/>
          <p:cNvSpPr>
            <a:spLocks noChangeShapeType="1"/>
          </p:cNvSpPr>
          <p:nvPr/>
        </p:nvSpPr>
        <p:spPr bwMode="auto">
          <a:xfrm>
            <a:off x="4518025" y="3957638"/>
            <a:ext cx="172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71719" name="Text Box 39"/>
          <p:cNvSpPr txBox="1">
            <a:spLocks noChangeArrowheads="1"/>
          </p:cNvSpPr>
          <p:nvPr/>
        </p:nvSpPr>
        <p:spPr bwMode="auto">
          <a:xfrm>
            <a:off x="4581525" y="5575300"/>
            <a:ext cx="16557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サイズ：○○○○○○○○</a:t>
            </a:r>
          </a:p>
          <a:p>
            <a:r>
              <a:rPr lang="ja-JP" altLang="en-US">
                <a:solidFill>
                  <a:schemeClr val="tx1"/>
                </a:solidFill>
              </a:rPr>
              <a:t>部　数：○○○○○○○○</a:t>
            </a:r>
            <a:r>
              <a:rPr lang="ja-JP" altLang="en-US"/>
              <a:t> </a:t>
            </a:r>
          </a:p>
          <a:p>
            <a:r>
              <a:rPr lang="ja-JP" altLang="en-US">
                <a:solidFill>
                  <a:schemeClr val="tx1"/>
                </a:solidFill>
              </a:rPr>
              <a:t>○○○：○○○○○○○○</a:t>
            </a:r>
            <a:r>
              <a:rPr lang="ja-JP" altLang="en-US"/>
              <a:t> </a:t>
            </a:r>
          </a:p>
          <a:p>
            <a:r>
              <a:rPr lang="ja-JP" altLang="en-US">
                <a:solidFill>
                  <a:schemeClr val="tx1"/>
                </a:solidFill>
              </a:rPr>
              <a:t>○○○：○○○○○○○○</a:t>
            </a:r>
            <a:endParaRPr lang="ja-JP" alt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20" name="Rectangle 40" descr="5%"/>
          <p:cNvSpPr>
            <a:spLocks noChangeArrowheads="1"/>
          </p:cNvSpPr>
          <p:nvPr/>
        </p:nvSpPr>
        <p:spPr bwMode="auto">
          <a:xfrm>
            <a:off x="4652963" y="4432300"/>
            <a:ext cx="863600" cy="1079500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</a:t>
            </a:r>
          </a:p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イラスト</a:t>
            </a:r>
          </a:p>
        </p:txBody>
      </p:sp>
      <p:sp>
        <p:nvSpPr>
          <p:cNvPr id="71722" name="WordArt 42"/>
          <p:cNvSpPr>
            <a:spLocks noChangeArrowheads="1" noChangeShapeType="1" noTextEdit="1"/>
          </p:cNvSpPr>
          <p:nvPr/>
        </p:nvSpPr>
        <p:spPr bwMode="auto">
          <a:xfrm>
            <a:off x="5407025" y="4648200"/>
            <a:ext cx="647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9600" b="1" kern="10" spc="-48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0800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00</a:t>
            </a:r>
            <a:endParaRPr lang="ja-JP" altLang="en-US" sz="9600" b="1" kern="10" spc="-48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50800" algn="ctr" rotWithShape="0">
                  <a:schemeClr val="tx1"/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71723" name="WordArt 43"/>
          <p:cNvSpPr>
            <a:spLocks noChangeArrowheads="1" noChangeShapeType="1" noTextEdit="1"/>
          </p:cNvSpPr>
          <p:nvPr/>
        </p:nvSpPr>
        <p:spPr bwMode="auto">
          <a:xfrm>
            <a:off x="5948363" y="5219700"/>
            <a:ext cx="261937" cy="261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6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0800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円</a:t>
            </a:r>
          </a:p>
        </p:txBody>
      </p:sp>
      <p:sp>
        <p:nvSpPr>
          <p:cNvPr id="71725" name="Rectangle 45"/>
          <p:cNvSpPr>
            <a:spLocks noChangeArrowheads="1"/>
          </p:cNvSpPr>
          <p:nvPr/>
        </p:nvSpPr>
        <p:spPr bwMode="auto">
          <a:xfrm>
            <a:off x="236538" y="188913"/>
            <a:ext cx="167957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726" name="WordArt 46"/>
          <p:cNvSpPr>
            <a:spLocks noChangeArrowheads="1" noChangeShapeType="1" noTextEdit="1"/>
          </p:cNvSpPr>
          <p:nvPr/>
        </p:nvSpPr>
        <p:spPr bwMode="auto">
          <a:xfrm>
            <a:off x="371475" y="250825"/>
            <a:ext cx="141922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販促ご担当者様へ</a:t>
            </a:r>
          </a:p>
        </p:txBody>
      </p:sp>
      <p:sp>
        <p:nvSpPr>
          <p:cNvPr id="71727" name="WordArt 47"/>
          <p:cNvSpPr>
            <a:spLocks noChangeArrowheads="1" noChangeShapeType="1" noTextEdit="1"/>
          </p:cNvSpPr>
          <p:nvPr/>
        </p:nvSpPr>
        <p:spPr bwMode="auto">
          <a:xfrm>
            <a:off x="1978025" y="252413"/>
            <a:ext cx="395287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○○○○○○○○○○○○○○○○○○のご提案</a:t>
            </a:r>
          </a:p>
        </p:txBody>
      </p:sp>
      <p:sp>
        <p:nvSpPr>
          <p:cNvPr id="71728" name="Text Box 48"/>
          <p:cNvSpPr txBox="1">
            <a:spLocks noChangeArrowheads="1"/>
          </p:cNvSpPr>
          <p:nvPr/>
        </p:nvSpPr>
        <p:spPr bwMode="auto">
          <a:xfrm>
            <a:off x="488950" y="2733675"/>
            <a:ext cx="31559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○○○○○○○○○○○○○○○○○○○○○○○○○○○○○○○○○○○○○○○○○○○○○○○○○○○○○○○○○○○○○○○○○○○○○○○。</a:t>
            </a:r>
          </a:p>
        </p:txBody>
      </p:sp>
      <p:sp>
        <p:nvSpPr>
          <p:cNvPr id="71724" name="WordArt 44"/>
          <p:cNvSpPr>
            <a:spLocks noChangeArrowheads="1" noChangeShapeType="1" noTextEdit="1"/>
          </p:cNvSpPr>
          <p:nvPr/>
        </p:nvSpPr>
        <p:spPr bwMode="auto">
          <a:xfrm rot="-333753">
            <a:off x="295020" y="673477"/>
            <a:ext cx="3259972" cy="121141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9600" b="1" kern="10" spc="-960" normalizeH="1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□□□□</a:t>
            </a:r>
            <a:endParaRPr lang="ja-JP" altLang="en-US" sz="9600" b="1" kern="10" spc="-960" normalizeH="1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1729" name="WordArt 49"/>
          <p:cNvSpPr>
            <a:spLocks noChangeArrowheads="1" noChangeShapeType="1" noTextEdit="1"/>
          </p:cNvSpPr>
          <p:nvPr/>
        </p:nvSpPr>
        <p:spPr bwMode="auto">
          <a:xfrm rot="-333753">
            <a:off x="692150" y="2195513"/>
            <a:ext cx="2736850" cy="446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お任せください</a:t>
            </a:r>
          </a:p>
        </p:txBody>
      </p:sp>
      <p:sp>
        <p:nvSpPr>
          <p:cNvPr id="71730" name="WordArt 50"/>
          <p:cNvSpPr>
            <a:spLocks noChangeArrowheads="1" noChangeShapeType="1" noTextEdit="1"/>
          </p:cNvSpPr>
          <p:nvPr/>
        </p:nvSpPr>
        <p:spPr bwMode="auto">
          <a:xfrm rot="-333753">
            <a:off x="1700213" y="1908175"/>
            <a:ext cx="1079500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>
                <a:solidFill>
                  <a:schemeClr val="tx1"/>
                </a:solidFill>
                <a:effectLst>
                  <a:outerShdw dist="45791" dir="19578596" algn="ctr" rotWithShape="0">
                    <a:schemeClr val="bg1"/>
                  </a:outerShdw>
                </a:effectLst>
                <a:latin typeface="HGP創英角ｺﾞｼｯｸUB"/>
                <a:ea typeface="HGP創英角ｺﾞｼｯｸUB"/>
              </a:rPr>
              <a:t>のことなら</a:t>
            </a:r>
          </a:p>
        </p:txBody>
      </p:sp>
      <p:sp>
        <p:nvSpPr>
          <p:cNvPr id="71734" name="WordArt 54"/>
          <p:cNvSpPr>
            <a:spLocks noChangeArrowheads="1" noChangeShapeType="1" noTextEdit="1"/>
          </p:cNvSpPr>
          <p:nvPr/>
        </p:nvSpPr>
        <p:spPr bwMode="auto">
          <a:xfrm>
            <a:off x="4076700" y="1403350"/>
            <a:ext cx="1728788" cy="134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9600" b="1" kern="10" spc="-48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0800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00</a:t>
            </a:r>
            <a:endParaRPr lang="ja-JP" altLang="en-US" sz="9600" b="1" kern="10" spc="-48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50800" algn="ctr" rotWithShape="0">
                  <a:schemeClr val="tx1"/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71735" name="WordArt 55"/>
          <p:cNvSpPr>
            <a:spLocks noChangeArrowheads="1" noChangeShapeType="1" noTextEdit="1"/>
          </p:cNvSpPr>
          <p:nvPr/>
        </p:nvSpPr>
        <p:spPr bwMode="auto">
          <a:xfrm>
            <a:off x="5516563" y="2628900"/>
            <a:ext cx="415925" cy="369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6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0800" algn="ctr" rotWithShape="0">
                    <a:schemeClr val="tx1"/>
                  </a:outerShdw>
                </a:effectLst>
                <a:latin typeface="HGP創英角ｺﾞｼｯｸUB"/>
                <a:ea typeface="HGP創英角ｺﾞｼｯｸUB"/>
              </a:rPr>
              <a:t>円</a:t>
            </a:r>
          </a:p>
        </p:txBody>
      </p:sp>
      <p:sp>
        <p:nvSpPr>
          <p:cNvPr id="71736" name="WordArt 56"/>
          <p:cNvSpPr>
            <a:spLocks noChangeArrowheads="1" noChangeShapeType="1" noTextEdit="1"/>
          </p:cNvSpPr>
          <p:nvPr/>
        </p:nvSpPr>
        <p:spPr bwMode="auto">
          <a:xfrm>
            <a:off x="4581525" y="1116013"/>
            <a:ext cx="868363" cy="250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なんと！</a:t>
            </a:r>
          </a:p>
        </p:txBody>
      </p:sp>
      <p:sp>
        <p:nvSpPr>
          <p:cNvPr id="71737" name="WordArt 57"/>
          <p:cNvSpPr>
            <a:spLocks noChangeArrowheads="1" noChangeShapeType="1" noTextEdit="1"/>
          </p:cNvSpPr>
          <p:nvPr/>
        </p:nvSpPr>
        <p:spPr bwMode="auto">
          <a:xfrm>
            <a:off x="876300" y="7077075"/>
            <a:ext cx="1133475" cy="600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お問い合わせ</a:t>
            </a:r>
          </a:p>
          <a:p>
            <a:pPr algn="ctr"/>
            <a:r>
              <a:rPr lang="ja-JP" altLang="en-US" sz="1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お見積もりは</a:t>
            </a:r>
          </a:p>
          <a:p>
            <a:pPr algn="ctr"/>
            <a:r>
              <a:rPr lang="ja-JP" altLang="en-US" sz="1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こちらから</a:t>
            </a:r>
          </a:p>
        </p:txBody>
      </p:sp>
      <p:sp>
        <p:nvSpPr>
          <p:cNvPr id="71738" name="WordArt 58"/>
          <p:cNvSpPr>
            <a:spLocks noChangeArrowheads="1" noChangeShapeType="1" noTextEdit="1"/>
          </p:cNvSpPr>
          <p:nvPr/>
        </p:nvSpPr>
        <p:spPr bwMode="auto">
          <a:xfrm>
            <a:off x="3089275" y="6732588"/>
            <a:ext cx="2787650" cy="355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0120-000-000</a:t>
            </a:r>
            <a:endParaRPr lang="ja-JP" altLang="en-US" sz="2400" kern="10">
              <a:solidFill>
                <a:schemeClr val="bg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71739" name="WordArt 59"/>
          <p:cNvSpPr>
            <a:spLocks noChangeArrowheads="1" noChangeShapeType="1" noTextEdit="1"/>
          </p:cNvSpPr>
          <p:nvPr/>
        </p:nvSpPr>
        <p:spPr bwMode="auto">
          <a:xfrm>
            <a:off x="3089275" y="7235825"/>
            <a:ext cx="2787650" cy="355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0120-000-000</a:t>
            </a:r>
            <a:endParaRPr lang="ja-JP" altLang="en-US" sz="2400" kern="10">
              <a:solidFill>
                <a:schemeClr val="bg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71740" name="WordArt 60"/>
          <p:cNvSpPr>
            <a:spLocks noChangeArrowheads="1" noChangeShapeType="1" noTextEdit="1"/>
          </p:cNvSpPr>
          <p:nvPr/>
        </p:nvSpPr>
        <p:spPr bwMode="auto">
          <a:xfrm>
            <a:off x="3132138" y="7740650"/>
            <a:ext cx="2951162" cy="3127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http://www.000.000</a:t>
            </a:r>
            <a:endParaRPr lang="ja-JP" altLang="en-US" sz="3600" b="1" kern="1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1741" name="Text Box 61"/>
          <p:cNvSpPr txBox="1">
            <a:spLocks noChangeArrowheads="1"/>
          </p:cNvSpPr>
          <p:nvPr/>
        </p:nvSpPr>
        <p:spPr bwMode="auto">
          <a:xfrm>
            <a:off x="371475" y="6348413"/>
            <a:ext cx="6115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○○○○○○○○○○○○○○○○○○○○○○○○</a:t>
            </a:r>
          </a:p>
        </p:txBody>
      </p:sp>
      <p:sp>
        <p:nvSpPr>
          <p:cNvPr id="71742" name="Text Box 62"/>
          <p:cNvSpPr txBox="1">
            <a:spLocks noChangeArrowheads="1"/>
          </p:cNvSpPr>
          <p:nvPr/>
        </p:nvSpPr>
        <p:spPr bwMode="auto">
          <a:xfrm>
            <a:off x="371475" y="8134350"/>
            <a:ext cx="6115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○○○○○○○○○○○○○○○○○○○○○○○○</a:t>
            </a:r>
          </a:p>
        </p:txBody>
      </p:sp>
      <p:sp>
        <p:nvSpPr>
          <p:cNvPr id="71743" name="Rectangle 63"/>
          <p:cNvSpPr>
            <a:spLocks noChangeArrowheads="1"/>
          </p:cNvSpPr>
          <p:nvPr/>
        </p:nvSpPr>
        <p:spPr bwMode="auto">
          <a:xfrm>
            <a:off x="2349500" y="6751638"/>
            <a:ext cx="647700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747" name="WordArt 67"/>
          <p:cNvSpPr>
            <a:spLocks noChangeArrowheads="1" noChangeShapeType="1" noTextEdit="1"/>
          </p:cNvSpPr>
          <p:nvPr/>
        </p:nvSpPr>
        <p:spPr bwMode="auto">
          <a:xfrm>
            <a:off x="2479675" y="6800850"/>
            <a:ext cx="4191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0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TEL</a:t>
            </a:r>
            <a:endParaRPr lang="ja-JP" altLang="en-US" sz="2000" b="1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1748" name="Rectangle 68"/>
          <p:cNvSpPr>
            <a:spLocks noChangeArrowheads="1"/>
          </p:cNvSpPr>
          <p:nvPr/>
        </p:nvSpPr>
        <p:spPr bwMode="auto">
          <a:xfrm>
            <a:off x="2349500" y="7259638"/>
            <a:ext cx="647700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749" name="WordArt 69"/>
          <p:cNvSpPr>
            <a:spLocks noChangeArrowheads="1" noChangeShapeType="1" noTextEdit="1"/>
          </p:cNvSpPr>
          <p:nvPr/>
        </p:nvSpPr>
        <p:spPr bwMode="auto">
          <a:xfrm>
            <a:off x="2479675" y="7308850"/>
            <a:ext cx="4191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0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FAX</a:t>
            </a:r>
            <a:endParaRPr lang="ja-JP" altLang="en-US" sz="2000" b="1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1750" name="Rectangle 70"/>
          <p:cNvSpPr>
            <a:spLocks noChangeArrowheads="1"/>
          </p:cNvSpPr>
          <p:nvPr/>
        </p:nvSpPr>
        <p:spPr bwMode="auto">
          <a:xfrm>
            <a:off x="2349500" y="7720013"/>
            <a:ext cx="647700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71751" name="WordArt 71"/>
          <p:cNvSpPr>
            <a:spLocks noChangeArrowheads="1" noChangeShapeType="1" noTextEdit="1"/>
          </p:cNvSpPr>
          <p:nvPr/>
        </p:nvSpPr>
        <p:spPr bwMode="auto">
          <a:xfrm>
            <a:off x="2555875" y="7769225"/>
            <a:ext cx="287338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0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HP</a:t>
            </a:r>
            <a:endParaRPr lang="ja-JP" altLang="en-US" sz="2000" b="1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1752" name="Text Box 72"/>
          <p:cNvSpPr txBox="1">
            <a:spLocks noChangeArrowheads="1"/>
          </p:cNvSpPr>
          <p:nvPr/>
        </p:nvSpPr>
        <p:spPr bwMode="auto">
          <a:xfrm>
            <a:off x="269875" y="8482013"/>
            <a:ext cx="244792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700" dirty="0">
                <a:solidFill>
                  <a:schemeClr val="bg1"/>
                </a:solidFill>
                <a:latin typeface="Arial Black" pitchFamily="34" charset="0"/>
                <a:ea typeface="HGP創英角ｺﾞｼｯｸUB" pitchFamily="50" charset="-128"/>
              </a:rPr>
              <a:t>○○社名○○ロゴ</a:t>
            </a:r>
          </a:p>
        </p:txBody>
      </p:sp>
      <p:sp>
        <p:nvSpPr>
          <p:cNvPr id="71753" name="Text Box 73"/>
          <p:cNvSpPr txBox="1">
            <a:spLocks noChangeArrowheads="1"/>
          </p:cNvSpPr>
          <p:nvPr/>
        </p:nvSpPr>
        <p:spPr bwMode="auto">
          <a:xfrm>
            <a:off x="3213100" y="8378825"/>
            <a:ext cx="1512888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chemeClr val="bg1"/>
                </a:solidFill>
                <a:latin typeface="Arial Black" pitchFamily="34" charset="0"/>
                <a:ea typeface="HGP創英角ｺﾞｼｯｸUB" pitchFamily="50" charset="-128"/>
              </a:rPr>
              <a:t>○○支社</a:t>
            </a:r>
            <a:endParaRPr lang="ja-JP" altLang="en-US" sz="1700">
              <a:solidFill>
                <a:schemeClr val="bg1"/>
              </a:solidFill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>
                <a:solidFill>
                  <a:schemeClr val="bg1"/>
                </a:solidFill>
                <a:latin typeface="Arial Black" pitchFamily="34" charset="0"/>
                <a:ea typeface="HGP創英角ｺﾞｼｯｸUB" pitchFamily="50" charset="-128"/>
              </a:rPr>
              <a:t>〒</a:t>
            </a:r>
          </a:p>
          <a:p>
            <a:pPr eaLnBrk="1" hangingPunct="1"/>
            <a:r>
              <a:rPr lang="ja-JP" altLang="en-US">
                <a:solidFill>
                  <a:schemeClr val="bg1"/>
                </a:solidFill>
                <a:latin typeface="Arial Black" pitchFamily="34" charset="0"/>
                <a:ea typeface="HGP創英角ｺﾞｼｯｸUB" pitchFamily="50" charset="-128"/>
              </a:rPr>
              <a:t>○○○○○○○○○</a:t>
            </a:r>
            <a:endParaRPr lang="en-US" altLang="ja-JP">
              <a:solidFill>
                <a:schemeClr val="bg1"/>
              </a:solidFill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71754" name="Text Box 74"/>
          <p:cNvSpPr txBox="1">
            <a:spLocks noChangeArrowheads="1"/>
          </p:cNvSpPr>
          <p:nvPr/>
        </p:nvSpPr>
        <p:spPr bwMode="auto">
          <a:xfrm>
            <a:off x="4924425" y="8378825"/>
            <a:ext cx="1512888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chemeClr val="bg1"/>
                </a:solidFill>
                <a:latin typeface="Arial Black" pitchFamily="34" charset="0"/>
                <a:ea typeface="HGP創英角ｺﾞｼｯｸUB" pitchFamily="50" charset="-128"/>
              </a:rPr>
              <a:t>○○支社</a:t>
            </a:r>
            <a:endParaRPr lang="ja-JP" altLang="en-US" sz="1700">
              <a:solidFill>
                <a:schemeClr val="bg1"/>
              </a:solidFill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>
                <a:solidFill>
                  <a:schemeClr val="bg1"/>
                </a:solidFill>
                <a:latin typeface="Arial Black" pitchFamily="34" charset="0"/>
                <a:ea typeface="HGP創英角ｺﾞｼｯｸUB" pitchFamily="50" charset="-128"/>
              </a:rPr>
              <a:t>〒</a:t>
            </a:r>
          </a:p>
          <a:p>
            <a:pPr eaLnBrk="1" hangingPunct="1"/>
            <a:r>
              <a:rPr lang="ja-JP" altLang="en-US">
                <a:solidFill>
                  <a:schemeClr val="bg1"/>
                </a:solidFill>
                <a:latin typeface="Arial Black" pitchFamily="34" charset="0"/>
                <a:ea typeface="HGP創英角ｺﾞｼｯｸUB" pitchFamily="50" charset="-128"/>
              </a:rPr>
              <a:t>○○○○○○○○○</a:t>
            </a:r>
            <a:endParaRPr lang="en-US" altLang="ja-JP">
              <a:solidFill>
                <a:schemeClr val="bg1"/>
              </a:solidFill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71755" name="Line 75"/>
          <p:cNvSpPr>
            <a:spLocks noChangeShapeType="1"/>
          </p:cNvSpPr>
          <p:nvPr/>
        </p:nvSpPr>
        <p:spPr bwMode="auto">
          <a:xfrm>
            <a:off x="3224213" y="8447088"/>
            <a:ext cx="0" cy="471487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71756" name="Line 76"/>
          <p:cNvSpPr>
            <a:spLocks noChangeShapeType="1"/>
          </p:cNvSpPr>
          <p:nvPr/>
        </p:nvSpPr>
        <p:spPr bwMode="auto">
          <a:xfrm>
            <a:off x="4951413" y="8447088"/>
            <a:ext cx="0" cy="471487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</Words>
  <Application>Microsoft Office PowerPoint</Application>
  <PresentationFormat>画面に合わせる (4:3)</PresentationFormat>
  <Paragraphs>57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2015-11-17T02:07:43Z</dcterms:created>
  <dcterms:modified xsi:type="dcterms:W3CDTF">2015-11-17T07:26:22Z</dcterms:modified>
</cp:coreProperties>
</file>