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3"/>
  </p:notesMasterIdLst>
  <p:sldIdLst>
    <p:sldId id="274" r:id="rId2"/>
  </p:sldIdLst>
  <p:sldSz cx="6858000" cy="9144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rgbClr val="000000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808080"/>
    <a:srgbClr val="FFFF00"/>
    <a:srgbClr val="000000"/>
    <a:srgbClr val="C0C0C0"/>
    <a:srgbClr val="4D4D4D"/>
    <a:srgbClr val="111111"/>
    <a:srgbClr val="0808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2281" autoAdjust="0"/>
  </p:normalViewPr>
  <p:slideViewPr>
    <p:cSldViewPr showGuides="1">
      <p:cViewPr varScale="1">
        <p:scale>
          <a:sx n="60" d="100"/>
          <a:sy n="60" d="100"/>
        </p:scale>
        <p:origin x="1998" y="9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CE33DF88-2CCE-47CC-B54D-EA64F6A24DD3}" type="datetimeFigureOut">
              <a:rPr lang="ja-JP" altLang="en-US"/>
              <a:pPr/>
              <a:t>2015/11/17</a:t>
            </a:fld>
            <a:endParaRPr lang="en-US" altLang="ja-JP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006600" y="746125"/>
            <a:ext cx="2794000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 altLang="ja-JP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8395" tIns="44198" rIns="88395" bIns="44198" numCol="1" anchor="b" anchorCtr="0" compatLnSpc="1">
            <a:prstTxWarp prst="textNoShape">
              <a:avLst/>
            </a:prstTxWarp>
          </a:bodyPr>
          <a:lstStyle>
            <a:lvl1pPr algn="r" defTabSz="884238"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416924E2-F6E1-44D8-A8FA-B782F8EEDA05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436487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37067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2DBBF-77D3-4193-958D-A8216AD6C481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0C548-1DDA-4827-9C6C-9C91610817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56353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E5569-761B-4098-81E5-A7270FEA36B3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EE61F-D427-4649-A3FC-CD9D301E2D4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61858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AFCD0-EEFC-45D1-851B-C5E341725976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9A29E6-A18B-4B51-AE05-177FD5CFD75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09687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42900" y="366713"/>
            <a:ext cx="6172200" cy="78009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342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638ED57-3733-495E-B6B3-6FC25C39BDBA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2343150" y="8475663"/>
            <a:ext cx="2171700" cy="4857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4914900" y="8475663"/>
            <a:ext cx="1600200" cy="48577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F2C23FC-6A5A-4121-9079-1FC9D9FA6A9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6816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205-B2BE-4840-8672-A98AA5EA834C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109255-272D-4B10-AD19-22AA40DDCC6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71069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16D0D-76C3-4DBB-AF11-1E0C3CD9D58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2215A-85F6-4AD7-8A89-6618FC31B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61776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D8A6CD-2D5B-45A2-B7AD-B81647846F02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AF687-8E50-44F8-ACBE-412E97C20B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46132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4EC8-E3C1-4E4C-A9D1-41ABFBD1E2A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81497-CE8F-4539-A24D-03087E7C04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69506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D0649-4754-4A3C-83E4-5B932B10926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341DF-643F-4680-B421-176FE954EB0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54611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1BD80-89AA-4EC6-A065-E2D8E7AED235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B183CF-3080-45F1-AFF7-E42369D7A1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381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C028CD-6CB4-4BF5-81C6-9FC3C794078D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172B0-33CA-4481-9CA5-7263640CFC9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5909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C61ED-6F4C-45D4-A13F-80A44E2CA3F7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81C68-051C-4E42-8549-AB61A709086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717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FCE3619-D63F-4761-A0A3-C2DE63A88F9B}" type="datetimeFigureOut">
              <a:rPr lang="ja-JP" altLang="en-US"/>
              <a:pPr>
                <a:defRPr/>
              </a:pPr>
              <a:t>2015/11/17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2ACD9C4-5537-4A1D-83F6-55DEA42371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45" name="Rectangle 61"/>
          <p:cNvSpPr>
            <a:spLocks noChangeArrowheads="1"/>
          </p:cNvSpPr>
          <p:nvPr/>
        </p:nvSpPr>
        <p:spPr bwMode="auto">
          <a:xfrm>
            <a:off x="222250" y="712788"/>
            <a:ext cx="6408738" cy="1225550"/>
          </a:xfrm>
          <a:prstGeom prst="rect">
            <a:avLst/>
          </a:prstGeom>
          <a:ln>
            <a:headEnd/>
            <a:tailEnd/>
          </a:ln>
          <a:extLst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46" name="WordArt 62"/>
          <p:cNvSpPr>
            <a:spLocks noChangeArrowheads="1" noChangeShapeType="1" noTextEdit="1"/>
          </p:cNvSpPr>
          <p:nvPr/>
        </p:nvSpPr>
        <p:spPr bwMode="auto">
          <a:xfrm>
            <a:off x="549275" y="882650"/>
            <a:ext cx="2861469" cy="838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66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</a:t>
            </a:r>
            <a:endParaRPr lang="ja-JP" altLang="en-US" sz="6600" kern="10" dirty="0">
              <a:ln w="9525">
                <a:solidFill>
                  <a:schemeClr val="tx1"/>
                </a:solidFill>
                <a:round/>
                <a:headEnd/>
                <a:tailEnd/>
              </a:ln>
              <a:solidFill>
                <a:schemeClr val="bg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67648" name="Oval 64"/>
          <p:cNvSpPr>
            <a:spLocks noChangeArrowheads="1"/>
          </p:cNvSpPr>
          <p:nvPr/>
        </p:nvSpPr>
        <p:spPr bwMode="auto">
          <a:xfrm>
            <a:off x="5445125" y="766763"/>
            <a:ext cx="1111250" cy="1111250"/>
          </a:xfrm>
          <a:prstGeom prst="ellipse">
            <a:avLst/>
          </a:prstGeom>
          <a:solidFill>
            <a:schemeClr val="bg1"/>
          </a:solidFill>
          <a:ln w="1905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49" name="WordArt 65"/>
          <p:cNvSpPr>
            <a:spLocks noChangeArrowheads="1" noChangeShapeType="1" noTextEdit="1"/>
          </p:cNvSpPr>
          <p:nvPr/>
        </p:nvSpPr>
        <p:spPr bwMode="auto">
          <a:xfrm>
            <a:off x="5876925" y="1504950"/>
            <a:ext cx="228600" cy="228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800" kern="10">
                <a:latin typeface="HGP創英角ｺﾞｼｯｸUB"/>
                <a:ea typeface="HGP創英角ｺﾞｼｯｸUB"/>
              </a:rPr>
              <a:t>号</a:t>
            </a:r>
          </a:p>
        </p:txBody>
      </p:sp>
      <p:sp>
        <p:nvSpPr>
          <p:cNvPr id="67650" name="WordArt 66"/>
          <p:cNvSpPr>
            <a:spLocks noChangeArrowheads="1" noChangeShapeType="1" noTextEdit="1"/>
          </p:cNvSpPr>
          <p:nvPr/>
        </p:nvSpPr>
        <p:spPr bwMode="auto">
          <a:xfrm>
            <a:off x="5611813" y="985838"/>
            <a:ext cx="800100" cy="4111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400" kern="10">
                <a:latin typeface="HGP創英角ｺﾞｼｯｸUB"/>
                <a:ea typeface="HGP創英角ｺﾞｼｯｸUB"/>
              </a:rPr>
              <a:t>0/0</a:t>
            </a:r>
            <a:endParaRPr lang="ja-JP" altLang="en-US" sz="2400" kern="10">
              <a:latin typeface="HGP創英角ｺﾞｼｯｸUB"/>
              <a:ea typeface="HGP創英角ｺﾞｼｯｸUB"/>
            </a:endParaRPr>
          </a:p>
        </p:txBody>
      </p:sp>
      <p:sp>
        <p:nvSpPr>
          <p:cNvPr id="67651" name="Rectangle 67"/>
          <p:cNvSpPr>
            <a:spLocks noChangeArrowheads="1"/>
          </p:cNvSpPr>
          <p:nvPr/>
        </p:nvSpPr>
        <p:spPr bwMode="auto">
          <a:xfrm>
            <a:off x="188913" y="2093913"/>
            <a:ext cx="3240087" cy="208756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52" name="Rectangle 68"/>
          <p:cNvSpPr>
            <a:spLocks noChangeArrowheads="1"/>
          </p:cNvSpPr>
          <p:nvPr/>
        </p:nvSpPr>
        <p:spPr bwMode="auto">
          <a:xfrm>
            <a:off x="3429000" y="2093913"/>
            <a:ext cx="3240088" cy="2087562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53" name="Rectangle 69"/>
          <p:cNvSpPr>
            <a:spLocks noChangeArrowheads="1"/>
          </p:cNvSpPr>
          <p:nvPr/>
        </p:nvSpPr>
        <p:spPr bwMode="auto">
          <a:xfrm>
            <a:off x="188913" y="4181475"/>
            <a:ext cx="2160587" cy="208756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56" name="Rectangle 72"/>
          <p:cNvSpPr>
            <a:spLocks noChangeArrowheads="1"/>
          </p:cNvSpPr>
          <p:nvPr/>
        </p:nvSpPr>
        <p:spPr bwMode="auto">
          <a:xfrm>
            <a:off x="2347913" y="4181475"/>
            <a:ext cx="2160587" cy="208756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57" name="Rectangle 73"/>
          <p:cNvSpPr>
            <a:spLocks noChangeArrowheads="1"/>
          </p:cNvSpPr>
          <p:nvPr/>
        </p:nvSpPr>
        <p:spPr bwMode="auto">
          <a:xfrm>
            <a:off x="4508500" y="4181475"/>
            <a:ext cx="2160588" cy="2087563"/>
          </a:xfrm>
          <a:prstGeom prst="rect">
            <a:avLst/>
          </a:prstGeom>
          <a:noFill/>
          <a:ln w="1905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58" name="Rectangle 74"/>
          <p:cNvSpPr>
            <a:spLocks noChangeArrowheads="1"/>
          </p:cNvSpPr>
          <p:nvPr/>
        </p:nvSpPr>
        <p:spPr bwMode="auto">
          <a:xfrm>
            <a:off x="201613" y="2139950"/>
            <a:ext cx="2074862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59" name="WordArt 75"/>
          <p:cNvSpPr>
            <a:spLocks noChangeArrowheads="1" noChangeShapeType="1" noTextEdit="1"/>
          </p:cNvSpPr>
          <p:nvPr/>
        </p:nvSpPr>
        <p:spPr bwMode="auto">
          <a:xfrm>
            <a:off x="298450" y="2201863"/>
            <a:ext cx="1819275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○○○○○○（業務用）</a:t>
            </a:r>
          </a:p>
        </p:txBody>
      </p:sp>
      <p:sp>
        <p:nvSpPr>
          <p:cNvPr id="67660" name="Rectangle 76"/>
          <p:cNvSpPr>
            <a:spLocks noChangeArrowheads="1"/>
          </p:cNvSpPr>
          <p:nvPr/>
        </p:nvSpPr>
        <p:spPr bwMode="auto">
          <a:xfrm>
            <a:off x="3429000" y="2139950"/>
            <a:ext cx="2305050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61" name="WordArt 77"/>
          <p:cNvSpPr>
            <a:spLocks noChangeArrowheads="1" noChangeShapeType="1" noTextEdit="1"/>
          </p:cNvSpPr>
          <p:nvPr/>
        </p:nvSpPr>
        <p:spPr bwMode="auto">
          <a:xfrm>
            <a:off x="3525838" y="2201863"/>
            <a:ext cx="1990725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○○○○○○○○○○○</a:t>
            </a:r>
          </a:p>
        </p:txBody>
      </p:sp>
      <p:sp>
        <p:nvSpPr>
          <p:cNvPr id="67662" name="Rectangle 78"/>
          <p:cNvSpPr>
            <a:spLocks noChangeArrowheads="1"/>
          </p:cNvSpPr>
          <p:nvPr/>
        </p:nvSpPr>
        <p:spPr bwMode="auto">
          <a:xfrm>
            <a:off x="201613" y="4257675"/>
            <a:ext cx="1355725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63" name="WordArt 79"/>
          <p:cNvSpPr>
            <a:spLocks noChangeArrowheads="1" noChangeShapeType="1" noTextEdit="1"/>
          </p:cNvSpPr>
          <p:nvPr/>
        </p:nvSpPr>
        <p:spPr bwMode="auto">
          <a:xfrm>
            <a:off x="298450" y="4319588"/>
            <a:ext cx="1085850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○○品名○○</a:t>
            </a:r>
          </a:p>
        </p:txBody>
      </p:sp>
      <p:sp>
        <p:nvSpPr>
          <p:cNvPr id="67664" name="Rectangle 80"/>
          <p:cNvSpPr>
            <a:spLocks noChangeArrowheads="1"/>
          </p:cNvSpPr>
          <p:nvPr/>
        </p:nvSpPr>
        <p:spPr bwMode="auto">
          <a:xfrm>
            <a:off x="2360613" y="4257675"/>
            <a:ext cx="1355725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65" name="WordArt 81"/>
          <p:cNvSpPr>
            <a:spLocks noChangeArrowheads="1" noChangeShapeType="1" noTextEdit="1"/>
          </p:cNvSpPr>
          <p:nvPr/>
        </p:nvSpPr>
        <p:spPr bwMode="auto">
          <a:xfrm>
            <a:off x="2457450" y="4319588"/>
            <a:ext cx="1085850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○○○○○○</a:t>
            </a:r>
          </a:p>
        </p:txBody>
      </p:sp>
      <p:sp>
        <p:nvSpPr>
          <p:cNvPr id="67666" name="Rectangle 82"/>
          <p:cNvSpPr>
            <a:spLocks noChangeArrowheads="1"/>
          </p:cNvSpPr>
          <p:nvPr/>
        </p:nvSpPr>
        <p:spPr bwMode="auto">
          <a:xfrm>
            <a:off x="4508500" y="4257675"/>
            <a:ext cx="1355725" cy="31432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67" name="WordArt 83"/>
          <p:cNvSpPr>
            <a:spLocks noChangeArrowheads="1" noChangeShapeType="1" noTextEdit="1"/>
          </p:cNvSpPr>
          <p:nvPr/>
        </p:nvSpPr>
        <p:spPr bwMode="auto">
          <a:xfrm>
            <a:off x="4605338" y="4319588"/>
            <a:ext cx="1085850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○○○○○○</a:t>
            </a:r>
          </a:p>
        </p:txBody>
      </p:sp>
      <p:sp>
        <p:nvSpPr>
          <p:cNvPr id="67668" name="Rectangle 84" descr="5%"/>
          <p:cNvSpPr>
            <a:spLocks noChangeArrowheads="1"/>
          </p:cNvSpPr>
          <p:nvPr/>
        </p:nvSpPr>
        <p:spPr bwMode="auto">
          <a:xfrm>
            <a:off x="1773238" y="2670175"/>
            <a:ext cx="1439862" cy="1368425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イラスト・写真など</a:t>
            </a:r>
          </a:p>
        </p:txBody>
      </p:sp>
      <p:sp>
        <p:nvSpPr>
          <p:cNvPr id="67669" name="Rectangle 85" descr="5%"/>
          <p:cNvSpPr>
            <a:spLocks noChangeArrowheads="1"/>
          </p:cNvSpPr>
          <p:nvPr/>
        </p:nvSpPr>
        <p:spPr bwMode="auto">
          <a:xfrm>
            <a:off x="5013325" y="2670175"/>
            <a:ext cx="1439863" cy="1368425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イラスト・写真など</a:t>
            </a:r>
          </a:p>
        </p:txBody>
      </p:sp>
      <p:sp>
        <p:nvSpPr>
          <p:cNvPr id="67670" name="Rectangle 86" descr="5%"/>
          <p:cNvSpPr>
            <a:spLocks noChangeArrowheads="1"/>
          </p:cNvSpPr>
          <p:nvPr/>
        </p:nvSpPr>
        <p:spPr bwMode="auto">
          <a:xfrm>
            <a:off x="5805488" y="4737100"/>
            <a:ext cx="647700" cy="1368425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イラスト・</a:t>
            </a:r>
          </a:p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写真など</a:t>
            </a:r>
          </a:p>
        </p:txBody>
      </p:sp>
      <p:sp>
        <p:nvSpPr>
          <p:cNvPr id="67671" name="Rectangle 87" descr="5%"/>
          <p:cNvSpPr>
            <a:spLocks noChangeArrowheads="1"/>
          </p:cNvSpPr>
          <p:nvPr/>
        </p:nvSpPr>
        <p:spPr bwMode="auto">
          <a:xfrm>
            <a:off x="3716338" y="4737100"/>
            <a:ext cx="647700" cy="1368425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イラスト・</a:t>
            </a:r>
          </a:p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写真など</a:t>
            </a:r>
          </a:p>
        </p:txBody>
      </p:sp>
      <p:sp>
        <p:nvSpPr>
          <p:cNvPr id="67672" name="Rectangle 88" descr="5%"/>
          <p:cNvSpPr>
            <a:spLocks noChangeArrowheads="1"/>
          </p:cNvSpPr>
          <p:nvPr/>
        </p:nvSpPr>
        <p:spPr bwMode="auto">
          <a:xfrm>
            <a:off x="1557338" y="4737100"/>
            <a:ext cx="647700" cy="1368425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イラスト・</a:t>
            </a:r>
          </a:p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写真など</a:t>
            </a:r>
          </a:p>
        </p:txBody>
      </p:sp>
      <p:sp>
        <p:nvSpPr>
          <p:cNvPr id="67675" name="Rectangle 91"/>
          <p:cNvSpPr>
            <a:spLocks noChangeArrowheads="1"/>
          </p:cNvSpPr>
          <p:nvPr/>
        </p:nvSpPr>
        <p:spPr bwMode="auto">
          <a:xfrm>
            <a:off x="306388" y="3514725"/>
            <a:ext cx="649287" cy="576263"/>
          </a:xfrm>
          <a:prstGeom prst="rect">
            <a:avLst/>
          </a:prstGeom>
          <a:solidFill>
            <a:schemeClr val="tx1"/>
          </a:solidFill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76" name="WordArt 92"/>
          <p:cNvSpPr>
            <a:spLocks noChangeArrowheads="1" noChangeShapeType="1" noTextEdit="1"/>
          </p:cNvSpPr>
          <p:nvPr/>
        </p:nvSpPr>
        <p:spPr bwMode="auto">
          <a:xfrm>
            <a:off x="392113" y="3584575"/>
            <a:ext cx="43180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期間</a:t>
            </a:r>
          </a:p>
          <a:p>
            <a:r>
              <a:rPr lang="ja-JP" altLang="en-US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特価</a:t>
            </a:r>
          </a:p>
        </p:txBody>
      </p:sp>
      <p:sp>
        <p:nvSpPr>
          <p:cNvPr id="67677" name="Rectangle 93"/>
          <p:cNvSpPr>
            <a:spLocks noChangeArrowheads="1"/>
          </p:cNvSpPr>
          <p:nvPr/>
        </p:nvSpPr>
        <p:spPr bwMode="auto">
          <a:xfrm>
            <a:off x="3644900" y="3514725"/>
            <a:ext cx="649288" cy="576263"/>
          </a:xfrm>
          <a:prstGeom prst="rect">
            <a:avLst/>
          </a:prstGeom>
          <a:solidFill>
            <a:schemeClr val="tx1"/>
          </a:solidFill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78" name="WordArt 94"/>
          <p:cNvSpPr>
            <a:spLocks noChangeArrowheads="1" noChangeShapeType="1" noTextEdit="1"/>
          </p:cNvSpPr>
          <p:nvPr/>
        </p:nvSpPr>
        <p:spPr bwMode="auto">
          <a:xfrm>
            <a:off x="3730625" y="3584575"/>
            <a:ext cx="43180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期間</a:t>
            </a:r>
          </a:p>
          <a:p>
            <a:r>
              <a:rPr lang="ja-JP" altLang="en-US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特価</a:t>
            </a:r>
          </a:p>
        </p:txBody>
      </p:sp>
      <p:sp>
        <p:nvSpPr>
          <p:cNvPr id="67679" name="Rectangle 95"/>
          <p:cNvSpPr>
            <a:spLocks noChangeArrowheads="1"/>
          </p:cNvSpPr>
          <p:nvPr/>
        </p:nvSpPr>
        <p:spPr bwMode="auto">
          <a:xfrm>
            <a:off x="2420938" y="5600700"/>
            <a:ext cx="649287" cy="576263"/>
          </a:xfrm>
          <a:prstGeom prst="rect">
            <a:avLst/>
          </a:prstGeom>
          <a:solidFill>
            <a:schemeClr val="tx1"/>
          </a:solidFill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80" name="WordArt 96"/>
          <p:cNvSpPr>
            <a:spLocks noChangeArrowheads="1" noChangeShapeType="1" noTextEdit="1"/>
          </p:cNvSpPr>
          <p:nvPr/>
        </p:nvSpPr>
        <p:spPr bwMode="auto">
          <a:xfrm>
            <a:off x="2506663" y="5670550"/>
            <a:ext cx="43180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期間</a:t>
            </a:r>
          </a:p>
          <a:p>
            <a:r>
              <a:rPr lang="ja-JP" altLang="en-US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特価</a:t>
            </a:r>
          </a:p>
        </p:txBody>
      </p:sp>
      <p:sp>
        <p:nvSpPr>
          <p:cNvPr id="67686" name="Rectangle 102"/>
          <p:cNvSpPr>
            <a:spLocks noChangeArrowheads="1"/>
          </p:cNvSpPr>
          <p:nvPr/>
        </p:nvSpPr>
        <p:spPr bwMode="auto">
          <a:xfrm>
            <a:off x="280988" y="5603875"/>
            <a:ext cx="649287" cy="576263"/>
          </a:xfrm>
          <a:prstGeom prst="rect">
            <a:avLst/>
          </a:prstGeom>
          <a:solidFill>
            <a:schemeClr val="tx1"/>
          </a:solidFill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87" name="WordArt 103"/>
          <p:cNvSpPr>
            <a:spLocks noChangeArrowheads="1" noChangeShapeType="1" noTextEdit="1"/>
          </p:cNvSpPr>
          <p:nvPr/>
        </p:nvSpPr>
        <p:spPr bwMode="auto">
          <a:xfrm>
            <a:off x="366713" y="5673725"/>
            <a:ext cx="43180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期間</a:t>
            </a:r>
          </a:p>
          <a:p>
            <a:r>
              <a:rPr lang="ja-JP" altLang="en-US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特価</a:t>
            </a:r>
          </a:p>
        </p:txBody>
      </p:sp>
      <p:sp>
        <p:nvSpPr>
          <p:cNvPr id="67688" name="Rectangle 104"/>
          <p:cNvSpPr>
            <a:spLocks noChangeArrowheads="1"/>
          </p:cNvSpPr>
          <p:nvPr/>
        </p:nvSpPr>
        <p:spPr bwMode="auto">
          <a:xfrm>
            <a:off x="4592638" y="5600700"/>
            <a:ext cx="649287" cy="576263"/>
          </a:xfrm>
          <a:prstGeom prst="rect">
            <a:avLst/>
          </a:prstGeom>
          <a:solidFill>
            <a:schemeClr val="tx1"/>
          </a:solidFill>
          <a:ln w="12700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sp>
        <p:nvSpPr>
          <p:cNvPr id="67689" name="WordArt 105"/>
          <p:cNvSpPr>
            <a:spLocks noChangeArrowheads="1" noChangeShapeType="1" noTextEdit="1"/>
          </p:cNvSpPr>
          <p:nvPr/>
        </p:nvSpPr>
        <p:spPr bwMode="auto">
          <a:xfrm>
            <a:off x="4678363" y="5670550"/>
            <a:ext cx="431800" cy="431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期間</a:t>
            </a:r>
          </a:p>
          <a:p>
            <a:r>
              <a:rPr lang="ja-JP" altLang="en-US" sz="1400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特価</a:t>
            </a:r>
          </a:p>
        </p:txBody>
      </p:sp>
      <p:sp>
        <p:nvSpPr>
          <p:cNvPr id="67690" name="WordArt 106"/>
          <p:cNvSpPr>
            <a:spLocks noChangeArrowheads="1" noChangeShapeType="1" noTextEdit="1"/>
          </p:cNvSpPr>
          <p:nvPr/>
        </p:nvSpPr>
        <p:spPr bwMode="auto">
          <a:xfrm>
            <a:off x="1052513" y="3584575"/>
            <a:ext cx="1704975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￥</a:t>
            </a:r>
            <a:r>
              <a:rPr lang="en-US" altLang="ja-JP" sz="36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0,000</a:t>
            </a:r>
            <a:endParaRPr lang="ja-JP" altLang="en-US" sz="3600" kern="1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67692" name="WordArt 108"/>
          <p:cNvSpPr>
            <a:spLocks noChangeArrowheads="1" noChangeShapeType="1" noTextEdit="1"/>
          </p:cNvSpPr>
          <p:nvPr/>
        </p:nvSpPr>
        <p:spPr bwMode="auto">
          <a:xfrm>
            <a:off x="4365625" y="3584575"/>
            <a:ext cx="1704975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￥</a:t>
            </a:r>
            <a:r>
              <a:rPr lang="en-US" altLang="ja-JP" sz="36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0,000</a:t>
            </a:r>
            <a:endParaRPr lang="ja-JP" altLang="en-US" sz="3600" kern="1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67693" name="WordArt 109"/>
          <p:cNvSpPr>
            <a:spLocks noChangeArrowheads="1" noChangeShapeType="1" noTextEdit="1"/>
          </p:cNvSpPr>
          <p:nvPr/>
        </p:nvSpPr>
        <p:spPr bwMode="auto">
          <a:xfrm>
            <a:off x="5307013" y="5765800"/>
            <a:ext cx="1133475" cy="3143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24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￥</a:t>
            </a:r>
            <a:r>
              <a:rPr lang="en-US" altLang="ja-JP" sz="24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0,000</a:t>
            </a:r>
            <a:endParaRPr lang="ja-JP" altLang="en-US" sz="2400" kern="1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67694" name="WordArt 110"/>
          <p:cNvSpPr>
            <a:spLocks noChangeArrowheads="1" noChangeShapeType="1" noTextEdit="1"/>
          </p:cNvSpPr>
          <p:nvPr/>
        </p:nvSpPr>
        <p:spPr bwMode="auto">
          <a:xfrm>
            <a:off x="3141663" y="5765800"/>
            <a:ext cx="1133475" cy="3143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24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￥</a:t>
            </a:r>
            <a:r>
              <a:rPr lang="en-US" altLang="ja-JP" sz="24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0,000</a:t>
            </a:r>
            <a:endParaRPr lang="ja-JP" altLang="en-US" sz="2400" kern="1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67695" name="WordArt 111"/>
          <p:cNvSpPr>
            <a:spLocks noChangeArrowheads="1" noChangeShapeType="1" noTextEdit="1"/>
          </p:cNvSpPr>
          <p:nvPr/>
        </p:nvSpPr>
        <p:spPr bwMode="auto">
          <a:xfrm>
            <a:off x="993775" y="5765800"/>
            <a:ext cx="1133475" cy="3143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24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￥</a:t>
            </a:r>
            <a:r>
              <a:rPr lang="en-US" altLang="ja-JP" sz="2400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0,000</a:t>
            </a:r>
            <a:endParaRPr lang="ja-JP" altLang="en-US" sz="2400" kern="1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67696" name="Text Box 112"/>
          <p:cNvSpPr txBox="1">
            <a:spLocks noChangeArrowheads="1"/>
          </p:cNvSpPr>
          <p:nvPr/>
        </p:nvSpPr>
        <p:spPr bwMode="auto">
          <a:xfrm>
            <a:off x="371475" y="6297613"/>
            <a:ext cx="6115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900">
                <a:solidFill>
                  <a:schemeClr val="tx1"/>
                </a:solidFill>
                <a:latin typeface="Arial" charset="0"/>
              </a:rPr>
              <a:t>※○○○○</a:t>
            </a:r>
            <a:r>
              <a:rPr lang="ja-JP" altLang="en-US" sz="900">
                <a:solidFill>
                  <a:schemeClr val="tx1"/>
                </a:solidFill>
                <a:latin typeface="Arial" charset="0"/>
              </a:rPr>
              <a:t>注意事項等○○○○○○○</a:t>
            </a:r>
            <a:r>
              <a:rPr lang="ja-JP" altLang="en-US">
                <a:solidFill>
                  <a:schemeClr val="tx1"/>
                </a:solidFill>
              </a:rPr>
              <a:t>○○○○○○○○○○○○</a:t>
            </a:r>
          </a:p>
          <a:p>
            <a:r>
              <a:rPr lang="en-US" altLang="ja-JP">
                <a:solidFill>
                  <a:schemeClr val="tx1"/>
                </a:solidFill>
              </a:rPr>
              <a:t>※○○○○○○○○○○○○○○○○○○</a:t>
            </a:r>
            <a:r>
              <a:rPr lang="ja-JP" altLang="en-US">
                <a:solidFill>
                  <a:schemeClr val="tx1"/>
                </a:solidFill>
              </a:rPr>
              <a:t>○○○○○○○○○○○○○○○○○○○○○○○○○○○</a:t>
            </a:r>
            <a:endParaRPr lang="ja-JP" altLang="en-US" sz="9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7697" name="Rectangle 113"/>
          <p:cNvSpPr>
            <a:spLocks noChangeArrowheads="1"/>
          </p:cNvSpPr>
          <p:nvPr/>
        </p:nvSpPr>
        <p:spPr bwMode="auto">
          <a:xfrm>
            <a:off x="268288" y="6707188"/>
            <a:ext cx="6284912" cy="2889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7698" name="WordArt 114"/>
          <p:cNvSpPr>
            <a:spLocks noChangeArrowheads="1" noChangeShapeType="1" noTextEdit="1"/>
          </p:cNvSpPr>
          <p:nvPr/>
        </p:nvSpPr>
        <p:spPr bwMode="auto">
          <a:xfrm>
            <a:off x="2362200" y="6751638"/>
            <a:ext cx="2085975" cy="1809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ja-JP" altLang="en-US" sz="1400" b="1" kern="10">
                <a:solidFill>
                  <a:schemeClr val="bg1"/>
                </a:solidFill>
                <a:latin typeface="HGP創英角ｺﾞｼｯｸUB"/>
                <a:ea typeface="HGP創英角ｺﾞｼｯｸUB"/>
              </a:rPr>
              <a:t>▼　ご注文はこちらから　▼</a:t>
            </a:r>
          </a:p>
        </p:txBody>
      </p:sp>
      <p:sp>
        <p:nvSpPr>
          <p:cNvPr id="67703" name="Rectangle 119" descr="5%"/>
          <p:cNvSpPr>
            <a:spLocks noChangeArrowheads="1"/>
          </p:cNvSpPr>
          <p:nvPr/>
        </p:nvSpPr>
        <p:spPr bwMode="auto">
          <a:xfrm>
            <a:off x="4356100" y="179388"/>
            <a:ext cx="2232025" cy="447675"/>
          </a:xfrm>
          <a:prstGeom prst="rect">
            <a:avLst/>
          </a:prstGeom>
          <a:pattFill prst="pct5">
            <a:fgClr>
              <a:srgbClr val="000000"/>
            </a:fgClr>
            <a:bgClr>
              <a:schemeClr val="bg1"/>
            </a:bgClr>
          </a:pattFill>
          <a:ln w="12700" algn="ctr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79200" tIns="79200" rIns="79200" bIns="80284" anchor="ctr"/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>
                <a:solidFill>
                  <a:srgbClr val="000000"/>
                </a:solidFill>
                <a:latin typeface="ＭＳ Ｐゴシック" pitchFamily="50" charset="-128"/>
              </a:rPr>
              <a:t>ロゴなどｃ</a:t>
            </a:r>
          </a:p>
        </p:txBody>
      </p:sp>
      <p:sp>
        <p:nvSpPr>
          <p:cNvPr id="67704" name="WordArt 120"/>
          <p:cNvSpPr>
            <a:spLocks noChangeArrowheads="1" noChangeShapeType="1" noTextEdit="1"/>
          </p:cNvSpPr>
          <p:nvPr/>
        </p:nvSpPr>
        <p:spPr bwMode="auto">
          <a:xfrm>
            <a:off x="730250" y="7054850"/>
            <a:ext cx="5324475" cy="457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36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URL</a:t>
            </a:r>
            <a:r>
              <a:rPr lang="ja-JP" altLang="en-US" sz="36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：</a:t>
            </a:r>
            <a:r>
              <a:rPr lang="en-US" altLang="ja-JP" sz="36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http://www.000.000</a:t>
            </a:r>
            <a:endParaRPr lang="ja-JP" altLang="en-US" sz="3600" b="1" kern="1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67705" name="Line 121"/>
          <p:cNvSpPr>
            <a:spLocks noChangeShapeType="1"/>
          </p:cNvSpPr>
          <p:nvPr/>
        </p:nvSpPr>
        <p:spPr bwMode="auto">
          <a:xfrm>
            <a:off x="260350" y="7600950"/>
            <a:ext cx="63373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67706" name="WordArt 122"/>
          <p:cNvSpPr>
            <a:spLocks noChangeArrowheads="1" noChangeShapeType="1" noTextEdit="1"/>
          </p:cNvSpPr>
          <p:nvPr/>
        </p:nvSpPr>
        <p:spPr bwMode="auto">
          <a:xfrm>
            <a:off x="357188" y="7672388"/>
            <a:ext cx="6096000" cy="3143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ja-JP" sz="24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TEL</a:t>
            </a:r>
            <a:r>
              <a:rPr lang="ja-JP" altLang="en-US" sz="24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：</a:t>
            </a:r>
            <a:r>
              <a:rPr lang="en-US" altLang="ja-JP" sz="24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0120-000-000</a:t>
            </a:r>
            <a:r>
              <a:rPr lang="ja-JP" altLang="en-US" sz="24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　</a:t>
            </a:r>
            <a:r>
              <a:rPr lang="en-US" altLang="ja-JP" sz="24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FAX</a:t>
            </a:r>
            <a:r>
              <a:rPr lang="ja-JP" altLang="en-US" sz="24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：</a:t>
            </a:r>
            <a:r>
              <a:rPr lang="en-US" altLang="ja-JP" sz="2400" b="1" kern="10">
                <a:solidFill>
                  <a:schemeClr val="tx1"/>
                </a:solidFill>
                <a:latin typeface="HGP創英角ｺﾞｼｯｸUB"/>
                <a:ea typeface="HGP創英角ｺﾞｼｯｸUB"/>
              </a:rPr>
              <a:t>0120-000-000</a:t>
            </a:r>
            <a:endParaRPr lang="ja-JP" altLang="en-US" sz="2400" b="1" kern="10">
              <a:solidFill>
                <a:schemeClr val="tx1"/>
              </a:solidFill>
              <a:latin typeface="HGP創英角ｺﾞｼｯｸUB"/>
              <a:ea typeface="HGP創英角ｺﾞｼｯｸUB"/>
            </a:endParaRPr>
          </a:p>
        </p:txBody>
      </p:sp>
      <p:sp>
        <p:nvSpPr>
          <p:cNvPr id="67707" name="Line 123"/>
          <p:cNvSpPr>
            <a:spLocks noChangeShapeType="1"/>
          </p:cNvSpPr>
          <p:nvPr/>
        </p:nvSpPr>
        <p:spPr bwMode="auto">
          <a:xfrm>
            <a:off x="260350" y="8091488"/>
            <a:ext cx="63373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/>
          <a:lstStyle/>
          <a:p>
            <a:endParaRPr lang="ja-JP" altLang="en-US"/>
          </a:p>
        </p:txBody>
      </p:sp>
      <p:sp>
        <p:nvSpPr>
          <p:cNvPr id="67708" name="Text Box 124"/>
          <p:cNvSpPr txBox="1">
            <a:spLocks noChangeArrowheads="1"/>
          </p:cNvSpPr>
          <p:nvPr/>
        </p:nvSpPr>
        <p:spPr bwMode="auto">
          <a:xfrm>
            <a:off x="333375" y="2647950"/>
            <a:ext cx="1223963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○○○○○○○○○○○○○○○○○○○○○○</a:t>
            </a:r>
          </a:p>
        </p:txBody>
      </p:sp>
      <p:sp>
        <p:nvSpPr>
          <p:cNvPr id="67709" name="Text Box 125"/>
          <p:cNvSpPr txBox="1">
            <a:spLocks noChangeArrowheads="1"/>
          </p:cNvSpPr>
          <p:nvPr/>
        </p:nvSpPr>
        <p:spPr bwMode="auto">
          <a:xfrm>
            <a:off x="3573463" y="2647950"/>
            <a:ext cx="1223962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○○○○○○○○○○○○○○○○○○○○○○</a:t>
            </a:r>
          </a:p>
        </p:txBody>
      </p:sp>
      <p:sp>
        <p:nvSpPr>
          <p:cNvPr id="67710" name="Text Box 126"/>
          <p:cNvSpPr txBox="1">
            <a:spLocks noChangeArrowheads="1"/>
          </p:cNvSpPr>
          <p:nvPr/>
        </p:nvSpPr>
        <p:spPr bwMode="auto">
          <a:xfrm>
            <a:off x="333375" y="4678363"/>
            <a:ext cx="1079500" cy="44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○○○○○○○○○○○</a:t>
            </a:r>
          </a:p>
        </p:txBody>
      </p:sp>
      <p:sp>
        <p:nvSpPr>
          <p:cNvPr id="67711" name="Text Box 127"/>
          <p:cNvSpPr txBox="1">
            <a:spLocks noChangeArrowheads="1"/>
          </p:cNvSpPr>
          <p:nvPr/>
        </p:nvSpPr>
        <p:spPr bwMode="auto">
          <a:xfrm>
            <a:off x="2451100" y="4678363"/>
            <a:ext cx="1079500" cy="44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○○○○○○○○○○○</a:t>
            </a:r>
          </a:p>
        </p:txBody>
      </p:sp>
      <p:sp>
        <p:nvSpPr>
          <p:cNvPr id="67712" name="Text Box 128"/>
          <p:cNvSpPr txBox="1">
            <a:spLocks noChangeArrowheads="1"/>
          </p:cNvSpPr>
          <p:nvPr/>
        </p:nvSpPr>
        <p:spPr bwMode="auto">
          <a:xfrm>
            <a:off x="4652963" y="4678363"/>
            <a:ext cx="1079500" cy="44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lIns="0" tIns="0" rIns="0" bIns="80284">
            <a:spAutoFit/>
          </a:bodyPr>
          <a:lstStyle>
            <a:lvl1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873125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87312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200">
                <a:solidFill>
                  <a:srgbClr val="000000"/>
                </a:solidFill>
                <a:latin typeface="ＭＳ Ｐゴシック" pitchFamily="50" charset="-128"/>
              </a:rPr>
              <a:t>○○○○○○○○○○○</a:t>
            </a:r>
          </a:p>
        </p:txBody>
      </p:sp>
      <p:sp>
        <p:nvSpPr>
          <p:cNvPr id="67713" name="Text Box 129"/>
          <p:cNvSpPr txBox="1">
            <a:spLocks noChangeArrowheads="1"/>
          </p:cNvSpPr>
          <p:nvPr/>
        </p:nvSpPr>
        <p:spPr bwMode="auto">
          <a:xfrm>
            <a:off x="482600" y="8078788"/>
            <a:ext cx="6115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900">
                <a:solidFill>
                  <a:schemeClr val="tx1"/>
                </a:solidFill>
                <a:latin typeface="Arial" charset="0"/>
              </a:rPr>
              <a:t>※○○○○</a:t>
            </a:r>
            <a:r>
              <a:rPr lang="ja-JP" altLang="en-US" sz="900">
                <a:solidFill>
                  <a:schemeClr val="tx1"/>
                </a:solidFill>
                <a:latin typeface="Arial" charset="0"/>
              </a:rPr>
              <a:t>注意事項等○○○○○○○</a:t>
            </a:r>
            <a:r>
              <a:rPr lang="ja-JP" altLang="en-US">
                <a:solidFill>
                  <a:schemeClr val="tx1"/>
                </a:solidFill>
              </a:rPr>
              <a:t>○○○○○○○○○○○○○○○○○○○○○○○○○○○○○○</a:t>
            </a:r>
            <a:endParaRPr lang="ja-JP" altLang="en-US" sz="9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7714" name="Text Box 130"/>
          <p:cNvSpPr txBox="1">
            <a:spLocks noChangeArrowheads="1"/>
          </p:cNvSpPr>
          <p:nvPr/>
        </p:nvSpPr>
        <p:spPr bwMode="auto">
          <a:xfrm>
            <a:off x="482600" y="8294688"/>
            <a:ext cx="61150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ja-JP" sz="900">
                <a:solidFill>
                  <a:schemeClr val="tx1"/>
                </a:solidFill>
                <a:latin typeface="Arial" charset="0"/>
              </a:rPr>
              <a:t>※○○○○</a:t>
            </a:r>
            <a:r>
              <a:rPr lang="ja-JP" altLang="en-US" sz="900">
                <a:solidFill>
                  <a:schemeClr val="tx1"/>
                </a:solidFill>
                <a:latin typeface="Arial" charset="0"/>
              </a:rPr>
              <a:t>注意事項等○○○○○○○</a:t>
            </a:r>
            <a:r>
              <a:rPr lang="ja-JP" altLang="en-US">
                <a:solidFill>
                  <a:schemeClr val="tx1"/>
                </a:solidFill>
              </a:rPr>
              <a:t>○○○○○○○○○○○○○○○○○○○○○○○○○○○○○○</a:t>
            </a:r>
            <a:endParaRPr lang="ja-JP" altLang="en-US" sz="9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67716" name="Text Box 132"/>
          <p:cNvSpPr txBox="1">
            <a:spLocks noChangeArrowheads="1"/>
          </p:cNvSpPr>
          <p:nvPr/>
        </p:nvSpPr>
        <p:spPr bwMode="auto">
          <a:xfrm>
            <a:off x="3022600" y="8545513"/>
            <a:ext cx="3549650" cy="434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125000"/>
              </a:lnSpc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メイリオ" pitchFamily="50" charset="-128"/>
              </a:rPr>
              <a:t>ご案内が不要な場合は、下記にチェックと</a:t>
            </a:r>
            <a:r>
              <a:rPr lang="en-US" altLang="ja-JP" sz="900" dirty="0">
                <a:solidFill>
                  <a:schemeClr val="tx1"/>
                </a:solidFill>
                <a:latin typeface="+mn-ea"/>
                <a:ea typeface="+mn-ea"/>
                <a:cs typeface="メイリオ" pitchFamily="50" charset="-128"/>
              </a:rPr>
              <a:t>FAX</a:t>
            </a: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メイリオ" pitchFamily="50" charset="-128"/>
              </a:rPr>
              <a:t>番号をご記入の上、</a:t>
            </a:r>
          </a:p>
          <a:p>
            <a:pPr>
              <a:lnSpc>
                <a:spcPct val="125000"/>
              </a:lnSpc>
            </a:pP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メイリオ" pitchFamily="50" charset="-128"/>
              </a:rPr>
              <a:t>ご返信くださいませ。　　□ </a:t>
            </a:r>
            <a:r>
              <a:rPr lang="en-US" altLang="ja-JP" sz="900" dirty="0">
                <a:solidFill>
                  <a:schemeClr val="tx1"/>
                </a:solidFill>
                <a:latin typeface="+mn-ea"/>
                <a:ea typeface="+mn-ea"/>
                <a:cs typeface="メイリオ" pitchFamily="50" charset="-128"/>
              </a:rPr>
              <a:t>FAX</a:t>
            </a: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メイリオ" pitchFamily="50" charset="-128"/>
              </a:rPr>
              <a:t>不要（</a:t>
            </a:r>
            <a:r>
              <a:rPr lang="en-US" altLang="ja-JP" sz="900" dirty="0">
                <a:solidFill>
                  <a:schemeClr val="tx1"/>
                </a:solidFill>
                <a:latin typeface="+mn-ea"/>
                <a:ea typeface="+mn-ea"/>
                <a:cs typeface="メイリオ" pitchFamily="50" charset="-128"/>
              </a:rPr>
              <a:t>FAX</a:t>
            </a: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メイリオ" pitchFamily="50" charset="-128"/>
              </a:rPr>
              <a:t>番号</a:t>
            </a:r>
            <a:r>
              <a:rPr lang="en-US" altLang="ja-JP" sz="900" dirty="0">
                <a:solidFill>
                  <a:schemeClr val="tx1"/>
                </a:solidFill>
                <a:latin typeface="+mn-ea"/>
                <a:ea typeface="+mn-ea"/>
                <a:cs typeface="メイリオ" pitchFamily="50" charset="-128"/>
              </a:rPr>
              <a:t>:</a:t>
            </a:r>
            <a:r>
              <a:rPr lang="ja-JP" altLang="en-US" sz="900" dirty="0">
                <a:solidFill>
                  <a:schemeClr val="tx1"/>
                </a:solidFill>
                <a:latin typeface="+mn-ea"/>
                <a:ea typeface="+mn-ea"/>
                <a:cs typeface="メイリオ" pitchFamily="50" charset="-128"/>
              </a:rPr>
              <a:t>　　　　　　　　　　）</a:t>
            </a:r>
            <a:endParaRPr lang="en-US" altLang="ja-JP" sz="900" dirty="0">
              <a:solidFill>
                <a:schemeClr val="tx1"/>
              </a:solidFill>
              <a:latin typeface="+mn-ea"/>
              <a:ea typeface="+mn-ea"/>
              <a:cs typeface="メイリオ" pitchFamily="50" charset="-128"/>
            </a:endParaRPr>
          </a:p>
        </p:txBody>
      </p:sp>
      <p:sp>
        <p:nvSpPr>
          <p:cNvPr id="67717" name="Rectangle 133"/>
          <p:cNvSpPr>
            <a:spLocks noChangeArrowheads="1"/>
          </p:cNvSpPr>
          <p:nvPr/>
        </p:nvSpPr>
        <p:spPr bwMode="auto">
          <a:xfrm>
            <a:off x="2924175" y="8532813"/>
            <a:ext cx="3600450" cy="492125"/>
          </a:xfrm>
          <a:prstGeom prst="rect">
            <a:avLst/>
          </a:prstGeom>
          <a:noFill/>
          <a:ln w="38100" cmpd="dbl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wrap="none" lIns="0" tIns="0" rIns="0" bIns="80284" anchor="ctr"/>
          <a:lstStyle/>
          <a:p>
            <a:endParaRPr lang="ja-JP" altLang="en-US"/>
          </a:p>
        </p:txBody>
      </p:sp>
      <p:pic>
        <p:nvPicPr>
          <p:cNvPr id="1026" name="Picture 2" descr="http://fax-lnet.jp/contents/sozai/img/category/002_1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612" y="109529"/>
            <a:ext cx="1358899" cy="520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4" descr="http://fax-lnet.jp/contents/sozai/img/category/002_2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5187" y="712788"/>
            <a:ext cx="2030652" cy="122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100" b="0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Century" pitchFamily="18" charset="0"/>
            <a:ea typeface="ＭＳ 明朝" pitchFamily="17" charset="-128"/>
            <a:cs typeface="Times New Roman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329</Words>
  <Application>Microsoft Office PowerPoint</Application>
  <PresentationFormat>画面に合わせる (4:3)</PresentationFormat>
  <Paragraphs>46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ＭＳ Ｐゴシック</vt:lpstr>
      <vt:lpstr>メイリオ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2015-11-17T02:07:29Z</dcterms:created>
  <dcterms:modified xsi:type="dcterms:W3CDTF">2015-11-17T07:25:54Z</dcterms:modified>
</cp:coreProperties>
</file>