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0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94136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49275" y="382588"/>
            <a:ext cx="5759450" cy="505301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482600" y="5486400"/>
            <a:ext cx="6115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○○○○○○○○○○○○○○○○○○○○○○○○○○○○○○</a:t>
            </a:r>
            <a:endParaRPr lang="ja-JP" altLang="en-US" sz="90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53334" name="Group 86"/>
          <p:cNvGraphicFramePr>
            <a:graphicFrameLocks noGrp="1"/>
          </p:cNvGraphicFramePr>
          <p:nvPr/>
        </p:nvGraphicFramePr>
        <p:xfrm>
          <a:off x="549275" y="5764213"/>
          <a:ext cx="5759450" cy="1428310"/>
        </p:xfrm>
        <a:graphic>
          <a:graphicData uri="http://schemas.openxmlformats.org/drawingml/2006/table">
            <a:tbl>
              <a:tblPr/>
              <a:tblGrid>
                <a:gridCol w="611188"/>
                <a:gridCol w="2330450"/>
                <a:gridCol w="876300"/>
                <a:gridCol w="1941512"/>
              </a:tblGrid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111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詳しい資料をご希望の方は、下記にチェックの上、弊社までご返信ください。</a:t>
                      </a:r>
                      <a:endParaRPr kumimoji="1" lang="ja-JP" alt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111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6863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□資料を請求する（無料）　　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○○○○○○○○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会社名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ご担当者様</a:t>
                      </a:r>
                      <a:endParaRPr kumimoji="1" lang="en-US" altLang="ja-JP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ご住所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〒　　　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ﾒｰﾙｱﾄﾞﾚｽ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　　　　　　　　　＠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335" name="Text Box 87"/>
          <p:cNvSpPr txBox="1">
            <a:spLocks noChangeArrowheads="1"/>
          </p:cNvSpPr>
          <p:nvPr/>
        </p:nvSpPr>
        <p:spPr bwMode="auto">
          <a:xfrm>
            <a:off x="482600" y="7215188"/>
            <a:ext cx="6115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○○○○○○○○○○○○○○○○○○○○○○○○○○○○○○</a:t>
            </a:r>
            <a:endParaRPr lang="ja-JP" altLang="en-US" sz="9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3336" name="Text Box 88"/>
          <p:cNvSpPr txBox="1">
            <a:spLocks noChangeArrowheads="1"/>
          </p:cNvSpPr>
          <p:nvPr/>
        </p:nvSpPr>
        <p:spPr bwMode="auto">
          <a:xfrm>
            <a:off x="482600" y="7431088"/>
            <a:ext cx="6115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○○○○○○○○○○○○○○○○○○○○○○○○○○○○○○</a:t>
            </a:r>
            <a:endParaRPr lang="ja-JP" altLang="en-US" sz="9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3337" name="Line 89"/>
          <p:cNvSpPr>
            <a:spLocks noChangeShapeType="1"/>
          </p:cNvSpPr>
          <p:nvPr/>
        </p:nvSpPr>
        <p:spPr bwMode="auto">
          <a:xfrm>
            <a:off x="836613" y="971550"/>
            <a:ext cx="52562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53338" name="AutoShape 90"/>
          <p:cNvSpPr>
            <a:spLocks noChangeArrowheads="1"/>
          </p:cNvSpPr>
          <p:nvPr/>
        </p:nvSpPr>
        <p:spPr bwMode="auto">
          <a:xfrm>
            <a:off x="546100" y="8675688"/>
            <a:ext cx="425450" cy="357187"/>
          </a:xfrm>
          <a:prstGeom prst="upArrow">
            <a:avLst>
              <a:gd name="adj1" fmla="val 33639"/>
              <a:gd name="adj2" fmla="val 52148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6941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53339" name="AutoShape 91"/>
          <p:cNvSpPr>
            <a:spLocks noChangeArrowheads="1"/>
          </p:cNvSpPr>
          <p:nvPr/>
        </p:nvSpPr>
        <p:spPr bwMode="auto">
          <a:xfrm>
            <a:off x="971550" y="8675688"/>
            <a:ext cx="425450" cy="357187"/>
          </a:xfrm>
          <a:prstGeom prst="upArrow">
            <a:avLst>
              <a:gd name="adj1" fmla="val 33639"/>
              <a:gd name="adj2" fmla="val 52148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6941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53342" name="AutoShape 94"/>
          <p:cNvSpPr>
            <a:spLocks noChangeArrowheads="1"/>
          </p:cNvSpPr>
          <p:nvPr/>
        </p:nvSpPr>
        <p:spPr bwMode="auto">
          <a:xfrm>
            <a:off x="5495925" y="8675688"/>
            <a:ext cx="425450" cy="357187"/>
          </a:xfrm>
          <a:prstGeom prst="upArrow">
            <a:avLst>
              <a:gd name="adj1" fmla="val 33639"/>
              <a:gd name="adj2" fmla="val 52148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6941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53343" name="AutoShape 95"/>
          <p:cNvSpPr>
            <a:spLocks noChangeArrowheads="1"/>
          </p:cNvSpPr>
          <p:nvPr/>
        </p:nvSpPr>
        <p:spPr bwMode="auto">
          <a:xfrm>
            <a:off x="5894388" y="8675688"/>
            <a:ext cx="425450" cy="357187"/>
          </a:xfrm>
          <a:prstGeom prst="upArrow">
            <a:avLst>
              <a:gd name="adj1" fmla="val 33639"/>
              <a:gd name="adj2" fmla="val 52148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6941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53344" name="Text Box 96"/>
          <p:cNvSpPr txBox="1">
            <a:spLocks noChangeArrowheads="1"/>
          </p:cNvSpPr>
          <p:nvPr/>
        </p:nvSpPr>
        <p:spPr bwMode="auto">
          <a:xfrm>
            <a:off x="1446213" y="8607425"/>
            <a:ext cx="40386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700">
                <a:latin typeface="Arial Black" pitchFamily="34" charset="0"/>
                <a:ea typeface="HGP創英角ｺﾞｼｯｸUB" pitchFamily="50" charset="-128"/>
              </a:rPr>
              <a:t>ファックス： </a:t>
            </a:r>
            <a:r>
              <a:rPr lang="en-US" altLang="ja-JP" sz="2900">
                <a:latin typeface="Arial Black" pitchFamily="34" charset="0"/>
                <a:ea typeface="HGP創英角ｺﾞｼｯｸUB" pitchFamily="50" charset="-128"/>
              </a:rPr>
              <a:t>0000-00-0000</a:t>
            </a:r>
          </a:p>
        </p:txBody>
      </p:sp>
      <p:sp>
        <p:nvSpPr>
          <p:cNvPr id="53345" name="Rectangle 97"/>
          <p:cNvSpPr>
            <a:spLocks noChangeArrowheads="1"/>
          </p:cNvSpPr>
          <p:nvPr/>
        </p:nvSpPr>
        <p:spPr bwMode="auto">
          <a:xfrm>
            <a:off x="4014788" y="7689850"/>
            <a:ext cx="901700" cy="2222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53346" name="WordArt 98"/>
          <p:cNvSpPr>
            <a:spLocks noChangeArrowheads="1" noChangeShapeType="1" noTextEdit="1"/>
          </p:cNvSpPr>
          <p:nvPr/>
        </p:nvSpPr>
        <p:spPr bwMode="auto">
          <a:xfrm>
            <a:off x="4086225" y="7724775"/>
            <a:ext cx="7747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2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お問い合わせ</a:t>
            </a:r>
          </a:p>
        </p:txBody>
      </p:sp>
      <p:sp>
        <p:nvSpPr>
          <p:cNvPr id="53347" name="Text Box 99"/>
          <p:cNvSpPr txBox="1">
            <a:spLocks noChangeArrowheads="1"/>
          </p:cNvSpPr>
          <p:nvPr/>
        </p:nvSpPr>
        <p:spPr bwMode="auto">
          <a:xfrm>
            <a:off x="3933825" y="7859713"/>
            <a:ext cx="2447925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latin typeface="Arial Black" pitchFamily="34" charset="0"/>
                <a:ea typeface="HGP創英角ｺﾞｼｯｸUB" pitchFamily="50" charset="-128"/>
              </a:rPr>
              <a:t>でんわ：</a:t>
            </a:r>
            <a:r>
              <a:rPr lang="en-US" altLang="ja-JP" sz="1700">
                <a:latin typeface="Arial Black" pitchFamily="34" charset="0"/>
                <a:ea typeface="HGP創英角ｺﾞｼｯｸUB" pitchFamily="50" charset="-128"/>
              </a:rPr>
              <a:t>0000-00-0000</a:t>
            </a:r>
          </a:p>
          <a:p>
            <a:pPr eaLnBrk="1" hangingPunct="1"/>
            <a:r>
              <a:rPr lang="ja-JP" altLang="en-US" sz="1700">
                <a:latin typeface="Arial Black" pitchFamily="34" charset="0"/>
                <a:ea typeface="HGP創英角ｺﾞｼｯｸUB" pitchFamily="50" charset="-128"/>
              </a:rPr>
              <a:t>○○社名○○</a:t>
            </a:r>
          </a:p>
          <a:p>
            <a:pPr eaLnBrk="1" hangingPunct="1"/>
            <a:r>
              <a:rPr lang="ja-JP" altLang="en-US">
                <a:latin typeface="Arial Black" pitchFamily="34" charset="0"/>
                <a:ea typeface="HGP創英角ｺﾞｼｯｸUB" pitchFamily="50" charset="-128"/>
              </a:rPr>
              <a:t>〒○○○○○○○○○○○○○○○</a:t>
            </a:r>
            <a:endParaRPr lang="en-US" altLang="ja-JP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53349" name="Rectangle 101" descr="5%"/>
          <p:cNvSpPr>
            <a:spLocks noChangeArrowheads="1"/>
          </p:cNvSpPr>
          <p:nvPr/>
        </p:nvSpPr>
        <p:spPr bwMode="auto">
          <a:xfrm>
            <a:off x="620713" y="7812088"/>
            <a:ext cx="1081087" cy="792162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ロゴなど</a:t>
            </a:r>
          </a:p>
        </p:txBody>
      </p:sp>
      <p:sp>
        <p:nvSpPr>
          <p:cNvPr id="53350" name="WordArt 102"/>
          <p:cNvSpPr>
            <a:spLocks noChangeArrowheads="1" noChangeShapeType="1" noTextEdit="1"/>
          </p:cNvSpPr>
          <p:nvPr/>
        </p:nvSpPr>
        <p:spPr bwMode="auto">
          <a:xfrm>
            <a:off x="1806575" y="7956550"/>
            <a:ext cx="1944688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0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http://www.○○○.○○○</a:t>
            </a:r>
            <a:endParaRPr lang="ja-JP" altLang="en-US" sz="2000" b="1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3351" name="Rectangle 103"/>
          <p:cNvSpPr>
            <a:spLocks noChangeArrowheads="1"/>
          </p:cNvSpPr>
          <p:nvPr/>
        </p:nvSpPr>
        <p:spPr bwMode="auto">
          <a:xfrm>
            <a:off x="1773238" y="8269288"/>
            <a:ext cx="1295400" cy="2413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53352" name="AutoShape 104"/>
          <p:cNvSpPr>
            <a:spLocks noChangeArrowheads="1"/>
          </p:cNvSpPr>
          <p:nvPr/>
        </p:nvSpPr>
        <p:spPr bwMode="auto">
          <a:xfrm>
            <a:off x="3151188" y="8269288"/>
            <a:ext cx="503237" cy="21590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検索</a:t>
            </a:r>
          </a:p>
        </p:txBody>
      </p:sp>
      <p:sp>
        <p:nvSpPr>
          <p:cNvPr id="53354" name="Text Box 106"/>
          <p:cNvSpPr txBox="1">
            <a:spLocks noChangeArrowheads="1"/>
          </p:cNvSpPr>
          <p:nvPr/>
        </p:nvSpPr>
        <p:spPr bwMode="auto">
          <a:xfrm>
            <a:off x="1760538" y="8228013"/>
            <a:ext cx="1152525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79200" tIns="79200" rIns="7920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○○○○○○</a:t>
            </a:r>
          </a:p>
        </p:txBody>
      </p:sp>
      <p:sp>
        <p:nvSpPr>
          <p:cNvPr id="53355" name="AutoShape 107"/>
          <p:cNvSpPr>
            <a:spLocks noChangeArrowheads="1"/>
          </p:cNvSpPr>
          <p:nvPr/>
        </p:nvSpPr>
        <p:spPr bwMode="auto">
          <a:xfrm rot="2839025">
            <a:off x="3514726" y="8367712"/>
            <a:ext cx="317500" cy="200025"/>
          </a:xfrm>
          <a:prstGeom prst="leftArrow">
            <a:avLst>
              <a:gd name="adj1" fmla="val 20815"/>
              <a:gd name="adj2" fmla="val 9235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53356" name="WordArt 108"/>
          <p:cNvSpPr>
            <a:spLocks noChangeArrowheads="1" noChangeShapeType="1" noTextEdit="1"/>
          </p:cNvSpPr>
          <p:nvPr/>
        </p:nvSpPr>
        <p:spPr bwMode="auto">
          <a:xfrm>
            <a:off x="917575" y="700088"/>
            <a:ext cx="4981575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選ばれています！○○で○○○○以上の注文実績。</a:t>
            </a:r>
          </a:p>
        </p:txBody>
      </p:sp>
      <p:sp>
        <p:nvSpPr>
          <p:cNvPr id="53357" name="WordArt 109"/>
          <p:cNvSpPr>
            <a:spLocks noChangeArrowheads="1" noChangeShapeType="1" noTextEdit="1"/>
          </p:cNvSpPr>
          <p:nvPr/>
        </p:nvSpPr>
        <p:spPr bwMode="auto">
          <a:xfrm>
            <a:off x="917575" y="1116013"/>
            <a:ext cx="4114800" cy="7191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○○激安大特価！</a:t>
            </a:r>
          </a:p>
        </p:txBody>
      </p:sp>
      <p:sp>
        <p:nvSpPr>
          <p:cNvPr id="53358" name="Text Box 110"/>
          <p:cNvSpPr txBox="1">
            <a:spLocks noChangeArrowheads="1"/>
          </p:cNvSpPr>
          <p:nvPr/>
        </p:nvSpPr>
        <p:spPr bwMode="auto">
          <a:xfrm>
            <a:off x="765175" y="1908175"/>
            <a:ext cx="215741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1200" b="1">
                <a:solidFill>
                  <a:schemeClr val="tx1"/>
                </a:solidFill>
                <a:latin typeface="Arial" charset="0"/>
              </a:rPr>
              <a:t>○○○概要○○○○○○○○○○○○○○○○○○○○○○○○○○○○○○○○○○○</a:t>
            </a:r>
          </a:p>
        </p:txBody>
      </p:sp>
      <p:sp>
        <p:nvSpPr>
          <p:cNvPr id="53359" name="Rectangle 111" descr="5%"/>
          <p:cNvSpPr>
            <a:spLocks noChangeArrowheads="1"/>
          </p:cNvSpPr>
          <p:nvPr/>
        </p:nvSpPr>
        <p:spPr bwMode="auto">
          <a:xfrm>
            <a:off x="3429000" y="2051050"/>
            <a:ext cx="2663825" cy="3168650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写真または、イラスト</a:t>
            </a:r>
          </a:p>
        </p:txBody>
      </p:sp>
      <p:sp>
        <p:nvSpPr>
          <p:cNvPr id="53362" name="AutoShape 114"/>
          <p:cNvSpPr>
            <a:spLocks noChangeArrowheads="1"/>
          </p:cNvSpPr>
          <p:nvPr/>
        </p:nvSpPr>
        <p:spPr bwMode="auto">
          <a:xfrm rot="997415">
            <a:off x="5157788" y="1009650"/>
            <a:ext cx="920750" cy="920750"/>
          </a:xfrm>
          <a:prstGeom prst="star32">
            <a:avLst>
              <a:gd name="adj" fmla="val 42653"/>
            </a:avLst>
          </a:prstGeom>
          <a:solidFill>
            <a:schemeClr val="tx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53363" name="WordArt 115"/>
          <p:cNvSpPr>
            <a:spLocks noChangeArrowheads="1" noChangeShapeType="1" noTextEdit="1"/>
          </p:cNvSpPr>
          <p:nvPr/>
        </p:nvSpPr>
        <p:spPr bwMode="auto">
          <a:xfrm rot="994728">
            <a:off x="5424488" y="1187450"/>
            <a:ext cx="43180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期間</a:t>
            </a:r>
          </a:p>
          <a:p>
            <a:pPr algn="ctr"/>
            <a:r>
              <a:rPr lang="ja-JP" altLang="en-US" sz="18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限定</a:t>
            </a:r>
          </a:p>
        </p:txBody>
      </p:sp>
      <p:sp>
        <p:nvSpPr>
          <p:cNvPr id="53365" name="WordArt 117"/>
          <p:cNvSpPr>
            <a:spLocks noChangeArrowheads="1" noChangeShapeType="1" noTextEdit="1"/>
          </p:cNvSpPr>
          <p:nvPr/>
        </p:nvSpPr>
        <p:spPr bwMode="auto">
          <a:xfrm rot="960715">
            <a:off x="5345113" y="1636713"/>
            <a:ext cx="401637" cy="1127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</a:t>
            </a:r>
            <a:r>
              <a:rPr lang="en-US" altLang="ja-JP" sz="18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/○</a:t>
            </a:r>
            <a:r>
              <a:rPr lang="ja-JP" altLang="en-US" sz="18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まで</a:t>
            </a:r>
          </a:p>
        </p:txBody>
      </p:sp>
      <p:sp>
        <p:nvSpPr>
          <p:cNvPr id="53368" name="WordArt 120"/>
          <p:cNvSpPr>
            <a:spLocks noChangeArrowheads="1" noChangeShapeType="1" noTextEdit="1"/>
          </p:cNvSpPr>
          <p:nvPr/>
        </p:nvSpPr>
        <p:spPr bwMode="auto">
          <a:xfrm>
            <a:off x="854075" y="2843213"/>
            <a:ext cx="1828800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</a:t>
            </a:r>
          </a:p>
        </p:txBody>
      </p:sp>
      <p:sp>
        <p:nvSpPr>
          <p:cNvPr id="53369" name="WordArt 121"/>
          <p:cNvSpPr>
            <a:spLocks noChangeArrowheads="1" noChangeShapeType="1" noTextEdit="1"/>
          </p:cNvSpPr>
          <p:nvPr/>
        </p:nvSpPr>
        <p:spPr bwMode="auto">
          <a:xfrm>
            <a:off x="1052513" y="3203575"/>
            <a:ext cx="1584325" cy="7429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9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0.00</a:t>
            </a:r>
            <a:endParaRPr lang="ja-JP" altLang="en-US" sz="9600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3370" name="WordArt 122"/>
          <p:cNvSpPr>
            <a:spLocks noChangeArrowheads="1" noChangeShapeType="1" noTextEdit="1"/>
          </p:cNvSpPr>
          <p:nvPr/>
        </p:nvSpPr>
        <p:spPr bwMode="auto">
          <a:xfrm>
            <a:off x="2708275" y="3492500"/>
            <a:ext cx="427038" cy="4270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9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円</a:t>
            </a:r>
          </a:p>
        </p:txBody>
      </p:sp>
      <p:sp>
        <p:nvSpPr>
          <p:cNvPr id="53371" name="WordArt 123"/>
          <p:cNvSpPr>
            <a:spLocks noChangeArrowheads="1" noChangeShapeType="1" noTextEdit="1"/>
          </p:cNvSpPr>
          <p:nvPr/>
        </p:nvSpPr>
        <p:spPr bwMode="auto">
          <a:xfrm>
            <a:off x="2746375" y="3302000"/>
            <a:ext cx="381000" cy="123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（税込）</a:t>
            </a:r>
          </a:p>
        </p:txBody>
      </p:sp>
      <p:sp>
        <p:nvSpPr>
          <p:cNvPr id="53372" name="Text Box 124"/>
          <p:cNvSpPr txBox="1">
            <a:spLocks noChangeArrowheads="1"/>
          </p:cNvSpPr>
          <p:nvPr/>
        </p:nvSpPr>
        <p:spPr bwMode="auto">
          <a:xfrm>
            <a:off x="769938" y="3962400"/>
            <a:ext cx="26590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</a:t>
            </a:r>
            <a:endParaRPr lang="ja-JP" altLang="en-US" sz="9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3374" name="Rectangle 126"/>
          <p:cNvSpPr>
            <a:spLocks noChangeArrowheads="1"/>
          </p:cNvSpPr>
          <p:nvPr/>
        </p:nvSpPr>
        <p:spPr bwMode="auto">
          <a:xfrm>
            <a:off x="549275" y="4300538"/>
            <a:ext cx="2519363" cy="2889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200" b="1">
                <a:solidFill>
                  <a:schemeClr val="bg1"/>
                </a:solidFill>
                <a:latin typeface="ＭＳ Ｐゴシック" pitchFamily="50" charset="-128"/>
              </a:rPr>
              <a:t>こんなお客様におススメです</a:t>
            </a:r>
          </a:p>
        </p:txBody>
      </p:sp>
      <p:sp>
        <p:nvSpPr>
          <p:cNvPr id="53375" name="Rectangle 127"/>
          <p:cNvSpPr>
            <a:spLocks noChangeArrowheads="1"/>
          </p:cNvSpPr>
          <p:nvPr/>
        </p:nvSpPr>
        <p:spPr bwMode="auto">
          <a:xfrm>
            <a:off x="862013" y="4678363"/>
            <a:ext cx="237648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36563"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873125"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309688"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746250"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03450"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660650"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17850"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575050"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ja-JP" altLang="en-US" b="1">
                <a:solidFill>
                  <a:srgbClr val="000000"/>
                </a:solidFill>
                <a:latin typeface="ＭＳ Ｐゴシック" pitchFamily="50" charset="-128"/>
              </a:rPr>
              <a:t>□ ○○○○○○○○○○○○○○</a:t>
            </a:r>
          </a:p>
          <a:p>
            <a:pPr eaLnBrk="1" hangingPunct="1">
              <a:lnSpc>
                <a:spcPct val="110000"/>
              </a:lnSpc>
            </a:pPr>
            <a:r>
              <a:rPr lang="ja-JP" altLang="en-US" b="1">
                <a:solidFill>
                  <a:srgbClr val="000000"/>
                </a:solidFill>
                <a:latin typeface="ＭＳ Ｐゴシック" pitchFamily="50" charset="-128"/>
              </a:rPr>
              <a:t>□ ○○○○○○○○○</a:t>
            </a:r>
          </a:p>
          <a:p>
            <a:pPr eaLnBrk="1" hangingPunct="1">
              <a:lnSpc>
                <a:spcPct val="110000"/>
              </a:lnSpc>
            </a:pPr>
            <a:r>
              <a:rPr lang="ja-JP" altLang="en-US" b="1">
                <a:solidFill>
                  <a:srgbClr val="000000"/>
                </a:solidFill>
                <a:latin typeface="ＭＳ Ｐゴシック" pitchFamily="50" charset="-128"/>
              </a:rPr>
              <a:t>□ ○○○○○○○○○○○○○</a:t>
            </a:r>
          </a:p>
        </p:txBody>
      </p:sp>
      <p:pic>
        <p:nvPicPr>
          <p:cNvPr id="53377" name="Picture 129" descr="BD2130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4708525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378" name="Picture 130" descr="BD2130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4884738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379" name="Picture 131" descr="BD2130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5057775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画面に合わせる (4:3)</PresentationFormat>
  <Paragraphs>36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2015-11-17T07:25:10Z</dcterms:created>
  <dcterms:modified xsi:type="dcterms:W3CDTF">2015-11-17T07:25:26Z</dcterms:modified>
</cp:coreProperties>
</file>