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6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24E2-F6E1-44D8-A8FA-B782F8EEDA05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6391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548680" y="4800852"/>
            <a:ext cx="5760640" cy="3011508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写真・イラスト</a:t>
            </a:r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897283" y="271276"/>
            <a:ext cx="2619672" cy="34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○○○○○○○○○○プレスリリース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15292" y="991356"/>
            <a:ext cx="377539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</a:t>
            </a:r>
            <a:r>
              <a:rPr lang="ja-JP" altLang="en-US" sz="1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○○○○○○○○○○○○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</a:t>
            </a:r>
            <a:r>
              <a:rPr lang="ja-JP" altLang="en-US" sz="14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</a:t>
            </a:r>
            <a:r>
              <a:rPr lang="ja-JP" altLang="en-US" sz="1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</a:t>
            </a:r>
            <a:r>
              <a:rPr lang="ja-JP" altLang="en-US" sz="14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</a:t>
            </a:r>
            <a:r>
              <a:rPr lang="ja-JP" altLang="en-US" sz="1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</a:t>
            </a:r>
            <a:r>
              <a:rPr lang="ja-JP" altLang="en-US" sz="14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</a:t>
            </a:r>
            <a:endParaRPr lang="ja-JP" altLang="en-US" sz="1400" b="1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04664" y="282758"/>
            <a:ext cx="22216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</a:t>
            </a:r>
            <a:r>
              <a:rPr lang="ja-JP" altLang="en-US" sz="1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○○○○○○○○○○○</a:t>
            </a:r>
            <a:r>
              <a:rPr lang="ja-JP" altLang="en-US" sz="12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</a:t>
            </a:r>
            <a:endParaRPr lang="ja-JP" altLang="en-US" sz="1200" b="1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92250" y="874638"/>
            <a:ext cx="1872208" cy="843168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algn="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●●年●月●日</a:t>
            </a:r>
            <a:endParaRPr kumimoji="1" lang="en-US" altLang="ja-JP" dirty="0" smtClean="0"/>
          </a:p>
          <a:p>
            <a:pPr algn="r"/>
            <a:r>
              <a:rPr kumimoji="1" lang="ja-JP" altLang="en-US" dirty="0" smtClean="0"/>
              <a:t>○○○○株式会社</a:t>
            </a:r>
            <a:endParaRPr kumimoji="1" lang="en-US" altLang="ja-JP" dirty="0" smtClean="0"/>
          </a:p>
          <a:p>
            <a:pPr algn="r"/>
            <a:r>
              <a:rPr lang="ja-JP" altLang="en-US" dirty="0" smtClean="0"/>
              <a:t>○○○</a:t>
            </a:r>
            <a:endParaRPr lang="en-US" altLang="ja-JP" dirty="0" smtClean="0"/>
          </a:p>
          <a:p>
            <a:pPr algn="r"/>
            <a:r>
              <a:rPr kumimoji="1" lang="ja-JP" altLang="en-US" dirty="0" smtClean="0"/>
              <a:t>○○○○○○○</a:t>
            </a:r>
            <a:endParaRPr kumimoji="1" lang="en-US" altLang="ja-JP" dirty="0" smtClean="0"/>
          </a:p>
          <a:p>
            <a:pPr algn="r"/>
            <a:r>
              <a:rPr lang="ja-JP" altLang="en-US" dirty="0" smtClean="0"/>
              <a:t>○○○○○○○○</a:t>
            </a:r>
            <a:r>
              <a:rPr lang="ja-JP" altLang="en-US" dirty="0"/>
              <a:t>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546" y="1907704"/>
            <a:ext cx="5976664" cy="280831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dirty="0" smtClean="0"/>
              <a:t>○。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○○○○○</a:t>
            </a:r>
            <a:r>
              <a:rPr lang="ja-JP" altLang="en-US" dirty="0" smtClean="0"/>
              <a:t>○。 </a:t>
            </a:r>
            <a:r>
              <a:rPr lang="ja-JP" altLang="en-US" dirty="0"/>
              <a:t>○○○○○○○○○○○○○○○○○○○○○○○○○○○○○○○○○○○○○○○○。○○○○○○○○○○○○○○○○○○○○○○○○○○○○○○○○○○○○○○○○○○○○○○○○○○○○○○○○○○○○○○○○○○○○○○○○○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○○○○○○○○○○○○○○○○○○○○○○○○○○○○○○○○○○○○○○○○○○○○○○○○○○。 ○○○○○○○○○○○○○○○○○○○○○○○○○○○○○○○○○○○○○○○○。</a:t>
            </a:r>
            <a:endParaRPr lang="en-US" altLang="ja-JP" dirty="0"/>
          </a:p>
          <a:p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○○○○○○○○○○○○○○○○○○○○○○○○○○○○○○○○○○○○○○○○○○○○○○○○○○○○○○○○○○○○○○○○○○○○○○○○○○。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○○○○○○○○○○○○○○○○○○○○○○○○○○○○○○○○○○○○○○○○○○○○○○○○○○</a:t>
            </a:r>
            <a:r>
              <a:rPr lang="ja-JP" altLang="en-US" dirty="0" smtClean="0"/>
              <a:t>。</a:t>
            </a:r>
            <a:endParaRPr lang="en-US" altLang="ja-JP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19164" y="7845024"/>
            <a:ext cx="2619672" cy="34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○○○○○○○○○○プレスリリース</a:t>
            </a:r>
            <a:endParaRPr kumimoji="1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4562" y="8267154"/>
            <a:ext cx="2762430" cy="625326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sz="900" dirty="0" smtClean="0"/>
              <a:t>○</a:t>
            </a:r>
            <a:r>
              <a:rPr lang="ja-JP" altLang="en-US" sz="900" dirty="0"/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/>
              <a:t>○。</a:t>
            </a:r>
            <a:endParaRPr lang="en-US" altLang="ja-JP" sz="900" dirty="0" smtClean="0"/>
          </a:p>
          <a:p>
            <a:endParaRPr lang="en-US" altLang="ja-JP" sz="9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30500" y="8267154"/>
            <a:ext cx="2762430" cy="625326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sz="900" dirty="0" smtClean="0"/>
              <a:t>○</a:t>
            </a:r>
            <a:r>
              <a:rPr lang="ja-JP" altLang="en-US" sz="900" dirty="0"/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/>
              <a:t>○。</a:t>
            </a:r>
            <a:endParaRPr lang="en-US" altLang="ja-JP" sz="900" dirty="0" smtClean="0"/>
          </a:p>
          <a:p>
            <a:endParaRPr lang="en-US" altLang="ja-JP" sz="900" dirty="0"/>
          </a:p>
        </p:txBody>
      </p:sp>
    </p:spTree>
    <p:extLst>
      <p:ext uri="{BB962C8B-B14F-4D97-AF65-F5344CB8AC3E}">
        <p14:creationId xmlns:p14="http://schemas.microsoft.com/office/powerpoint/2010/main" val="304022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745</Words>
  <Application>Microsoft Office PowerPoint</Application>
  <PresentationFormat>画面に合わせる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2015-11-17T07:44:59Z</dcterms:created>
  <dcterms:modified xsi:type="dcterms:W3CDTF">2015-11-17T07:45:19Z</dcterms:modified>
</cp:coreProperties>
</file>