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3"/>
  </p:notesMasterIdLst>
  <p:sldIdLst>
    <p:sldId id="305" r:id="rId2"/>
  </p:sldIdLst>
  <p:sldSz cx="6858000" cy="9144000" type="screen4x3"/>
  <p:notesSz cx="6807200" cy="9939338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1000" kern="1200">
        <a:solidFill>
          <a:srgbClr val="000000"/>
        </a:solidFill>
        <a:latin typeface="ＭＳ Ｐゴシック" pitchFamily="50" charset="-128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1000" kern="1200">
        <a:solidFill>
          <a:srgbClr val="000000"/>
        </a:solidFill>
        <a:latin typeface="ＭＳ Ｐゴシック" pitchFamily="50" charset="-128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1000" kern="1200">
        <a:solidFill>
          <a:srgbClr val="000000"/>
        </a:solidFill>
        <a:latin typeface="ＭＳ Ｐゴシック" pitchFamily="50" charset="-128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1000" kern="1200">
        <a:solidFill>
          <a:srgbClr val="000000"/>
        </a:solidFill>
        <a:latin typeface="ＭＳ Ｐゴシック" pitchFamily="50" charset="-128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1000" kern="1200">
        <a:solidFill>
          <a:srgbClr val="000000"/>
        </a:solidFill>
        <a:latin typeface="ＭＳ Ｐゴシック" pitchFamily="50" charset="-128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sz="1000" kern="1200">
        <a:solidFill>
          <a:srgbClr val="000000"/>
        </a:solidFill>
        <a:latin typeface="ＭＳ Ｐゴシック" pitchFamily="50" charset="-128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sz="1000" kern="1200">
        <a:solidFill>
          <a:srgbClr val="000000"/>
        </a:solidFill>
        <a:latin typeface="ＭＳ Ｐゴシック" pitchFamily="50" charset="-128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sz="1000" kern="1200">
        <a:solidFill>
          <a:srgbClr val="000000"/>
        </a:solidFill>
        <a:latin typeface="ＭＳ Ｐゴシック" pitchFamily="50" charset="-128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sz="1000" kern="1200">
        <a:solidFill>
          <a:srgbClr val="000000"/>
        </a:solidFill>
        <a:latin typeface="ＭＳ Ｐゴシック" pitchFamily="50" charset="-128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DDDDD"/>
    <a:srgbClr val="808080"/>
    <a:srgbClr val="FFFF00"/>
    <a:srgbClr val="000000"/>
    <a:srgbClr val="C0C0C0"/>
    <a:srgbClr val="4D4D4D"/>
    <a:srgbClr val="111111"/>
    <a:srgbClr val="08080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スタイルなし、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695" autoAdjust="0"/>
    <p:restoredTop sz="92281" autoAdjust="0"/>
  </p:normalViewPr>
  <p:slideViewPr>
    <p:cSldViewPr showGuides="1">
      <p:cViewPr varScale="1">
        <p:scale>
          <a:sx n="60" d="100"/>
          <a:sy n="60" d="100"/>
        </p:scale>
        <p:origin x="1998" y="90"/>
      </p:cViewPr>
      <p:guideLst>
        <p:guide orient="horz" pos="288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9575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8395" tIns="44198" rIns="88395" bIns="44198" numCol="1" anchor="t" anchorCtr="0" compatLnSpc="1">
            <a:prstTxWarp prst="textNoShape">
              <a:avLst/>
            </a:prstTxWarp>
          </a:bodyPr>
          <a:lstStyle>
            <a:lvl1pPr defTabSz="884238" eaLnBrk="0" hangingPunct="0">
              <a:defRPr sz="1200"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US" altLang="ja-JP"/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6038" y="0"/>
            <a:ext cx="2949575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8395" tIns="44198" rIns="88395" bIns="44198" numCol="1" anchor="t" anchorCtr="0" compatLnSpc="1">
            <a:prstTxWarp prst="textNoShape">
              <a:avLst/>
            </a:prstTxWarp>
          </a:bodyPr>
          <a:lstStyle>
            <a:lvl1pPr algn="r" defTabSz="884238" eaLnBrk="0" hangingPunct="0">
              <a:defRPr sz="1200">
                <a:solidFill>
                  <a:schemeClr val="tx1"/>
                </a:solidFill>
                <a:latin typeface="Arial" charset="0"/>
              </a:defRPr>
            </a:lvl1pPr>
          </a:lstStyle>
          <a:p>
            <a:fld id="{CE33DF88-2CCE-47CC-B54D-EA64F6A24DD3}" type="datetimeFigureOut">
              <a:rPr lang="ja-JP" altLang="en-US"/>
              <a:pPr/>
              <a:t>2015/11/17</a:t>
            </a:fld>
            <a:endParaRPr lang="en-US" altLang="ja-JP"/>
          </a:p>
        </p:txBody>
      </p:sp>
      <p:sp>
        <p:nvSpPr>
          <p:cNvPr id="1843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006600" y="746125"/>
            <a:ext cx="2794000" cy="37258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843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1038" y="4721225"/>
            <a:ext cx="5445125" cy="4471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8395" tIns="44198" rIns="88395" bIns="4419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843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40863"/>
            <a:ext cx="2949575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8395" tIns="44198" rIns="88395" bIns="44198" numCol="1" anchor="b" anchorCtr="0" compatLnSpc="1">
            <a:prstTxWarp prst="textNoShape">
              <a:avLst/>
            </a:prstTxWarp>
          </a:bodyPr>
          <a:lstStyle>
            <a:lvl1pPr defTabSz="884238" eaLnBrk="0" hangingPunct="0">
              <a:defRPr sz="1200"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US" altLang="ja-JP"/>
          </a:p>
        </p:txBody>
      </p:sp>
      <p:sp>
        <p:nvSpPr>
          <p:cNvPr id="1843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6038" y="9440863"/>
            <a:ext cx="2949575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8395" tIns="44198" rIns="88395" bIns="44198" numCol="1" anchor="b" anchorCtr="0" compatLnSpc="1">
            <a:prstTxWarp prst="textNoShape">
              <a:avLst/>
            </a:prstTxWarp>
          </a:bodyPr>
          <a:lstStyle>
            <a:lvl1pPr algn="r" defTabSz="884238" eaLnBrk="0" hangingPunct="0">
              <a:defRPr sz="1200">
                <a:solidFill>
                  <a:schemeClr val="tx1"/>
                </a:solidFill>
                <a:latin typeface="Arial" charset="0"/>
              </a:defRPr>
            </a:lvl1pPr>
          </a:lstStyle>
          <a:p>
            <a:fld id="{416924E2-F6E1-44D8-A8FA-B782F8EEDA05}" type="slidenum">
              <a:rPr lang="ja-JP" altLang="en-US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4364879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6924E2-F6E1-44D8-A8FA-B782F8EEDA05}" type="slidenum">
              <a:rPr lang="ja-JP" altLang="en-US" smtClean="0"/>
              <a:pPr/>
              <a:t>1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5280354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 サブタイトルの書式設定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42DBBF-77D3-4193-958D-A8216AD6C481}" type="datetimeFigureOut">
              <a:rPr lang="ja-JP" altLang="en-US"/>
              <a:pPr>
                <a:defRPr/>
              </a:pPr>
              <a:t>2015/11/17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70C548-1DDA-4827-9C6C-9C916108171A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6563532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FE5569-761B-4098-81E5-A7270FEA36B3}" type="datetimeFigureOut">
              <a:rPr lang="ja-JP" altLang="en-US"/>
              <a:pPr>
                <a:defRPr/>
              </a:pPr>
              <a:t>2015/11/17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3EE61F-D427-4649-A3FC-CD9D301E2D4D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6618581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9AFCD0-EEFC-45D1-851B-C5E341725976}" type="datetimeFigureOut">
              <a:rPr lang="ja-JP" altLang="en-US"/>
              <a:pPr>
                <a:defRPr/>
              </a:pPr>
              <a:t>2015/11/17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9A29E6-A18B-4B51-AE05-177FD5CFD75B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60968759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ー 1"/>
          <p:cNvSpPr>
            <a:spLocks noGrp="1"/>
          </p:cNvSpPr>
          <p:nvPr>
            <p:ph/>
          </p:nvPr>
        </p:nvSpPr>
        <p:spPr>
          <a:xfrm>
            <a:off x="342900" y="366713"/>
            <a:ext cx="6172200" cy="7800975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>
          <a:xfrm>
            <a:off x="342900" y="8475663"/>
            <a:ext cx="1600200" cy="485775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2638ED57-3733-495E-B6B3-6FC25C39BDBA}" type="datetimeFigureOut">
              <a:rPr lang="ja-JP" altLang="en-US"/>
              <a:pPr>
                <a:defRPr/>
              </a:pPr>
              <a:t>2015/11/17</a:t>
            </a:fld>
            <a:endParaRPr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>
          <a:xfrm>
            <a:off x="2343150" y="8475663"/>
            <a:ext cx="2171700" cy="4857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>
          <a:xfrm>
            <a:off x="4914900" y="8475663"/>
            <a:ext cx="1600200" cy="485775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EF2C23FC-6A5A-4121-9079-1FC9D9FA6A9C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1668167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6C8205-B2BE-4840-8672-A98AA5EA834C}" type="datetimeFigureOut">
              <a:rPr lang="ja-JP" altLang="en-US"/>
              <a:pPr>
                <a:defRPr/>
              </a:pPr>
              <a:t>2015/11/17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109255-272D-4B10-AD19-22AA40DDCC65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710690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216D0D-76C3-4DBB-AF11-1E0C3CD9D585}" type="datetimeFigureOut">
              <a:rPr lang="ja-JP" altLang="en-US"/>
              <a:pPr>
                <a:defRPr/>
              </a:pPr>
              <a:t>2015/11/17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52215A-85F6-4AD7-8A89-6618FC31B8E7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3617764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D8A6CD-2D5B-45A2-B7AD-B81647846F02}" type="datetimeFigureOut">
              <a:rPr lang="ja-JP" altLang="en-US"/>
              <a:pPr>
                <a:defRPr/>
              </a:pPr>
              <a:t>2015/11/17</a:t>
            </a:fld>
            <a:endParaRPr lang="ja-JP" altLang="en-US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3AF687-8E50-44F8-ACBE-412E97C20B5F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9461329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6E4EC8-E3C1-4E4C-A9D1-41ABFBD1E2A5}" type="datetimeFigureOut">
              <a:rPr lang="ja-JP" altLang="en-US"/>
              <a:pPr>
                <a:defRPr/>
              </a:pPr>
              <a:t>2015/11/17</a:t>
            </a:fld>
            <a:endParaRPr lang="ja-JP" altLang="en-US"/>
          </a:p>
        </p:txBody>
      </p:sp>
      <p:sp>
        <p:nvSpPr>
          <p:cNvPr id="8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9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A81497-CE8F-4539-A24D-03087E7C0451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5695067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FD0649-4754-4A3C-83E4-5B932B109265}" type="datetimeFigureOut">
              <a:rPr lang="ja-JP" altLang="en-US"/>
              <a:pPr>
                <a:defRPr/>
              </a:pPr>
              <a:t>2015/11/17</a:t>
            </a:fld>
            <a:endParaRPr lang="ja-JP" altLang="en-US"/>
          </a:p>
        </p:txBody>
      </p:sp>
      <p:sp>
        <p:nvSpPr>
          <p:cNvPr id="4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1341DF-643F-4680-B421-176FE954EB0A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6546114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C1BD80-89AA-4EC6-A065-E2D8E7AED235}" type="datetimeFigureOut">
              <a:rPr lang="ja-JP" altLang="en-US"/>
              <a:pPr>
                <a:defRPr/>
              </a:pPr>
              <a:t>2015/11/17</a:t>
            </a:fld>
            <a:endParaRPr lang="ja-JP" altLang="en-US"/>
          </a:p>
        </p:txBody>
      </p:sp>
      <p:sp>
        <p:nvSpPr>
          <p:cNvPr id="3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4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B183CF-3080-45F1-AFF7-E42369D7A125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1938170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C028CD-6CB4-4BF5-81C6-9FC3C794078D}" type="datetimeFigureOut">
              <a:rPr lang="ja-JP" altLang="en-US"/>
              <a:pPr>
                <a:defRPr/>
              </a:pPr>
              <a:t>2015/11/17</a:t>
            </a:fld>
            <a:endParaRPr lang="ja-JP" altLang="en-US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3172B0-33CA-4481-9CA5-7263640CFC97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7259096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 smtClean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9C61ED-6F4C-45D4-A13F-80A44E2CA3F7}" type="datetimeFigureOut">
              <a:rPr lang="ja-JP" altLang="en-US"/>
              <a:pPr>
                <a:defRPr/>
              </a:pPr>
              <a:t>2015/11/17</a:t>
            </a:fld>
            <a:endParaRPr lang="ja-JP" altLang="en-US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881C68-051C-4E42-8549-AB61A7090866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07176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タイトル プレースホルダ 1"/>
          <p:cNvSpPr>
            <a:spLocks noGrp="1"/>
          </p:cNvSpPr>
          <p:nvPr>
            <p:ph type="title"/>
          </p:nvPr>
        </p:nvSpPr>
        <p:spPr bwMode="auto">
          <a:xfrm>
            <a:off x="342900" y="366713"/>
            <a:ext cx="6172200" cy="152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テキスト プレースホルダ 2"/>
          <p:cNvSpPr>
            <a:spLocks noGrp="1"/>
          </p:cNvSpPr>
          <p:nvPr>
            <p:ph type="body" idx="1"/>
          </p:nvPr>
        </p:nvSpPr>
        <p:spPr bwMode="auto">
          <a:xfrm>
            <a:off x="342900" y="2133600"/>
            <a:ext cx="6172200" cy="603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342900" y="8475663"/>
            <a:ext cx="1600200" cy="4857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2FCE3619-D63F-4761-A0A3-C2DE63A88F9B}" type="datetimeFigureOut">
              <a:rPr lang="ja-JP" altLang="en-US"/>
              <a:pPr>
                <a:defRPr/>
              </a:pPr>
              <a:t>2015/11/17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2343150" y="8475663"/>
            <a:ext cx="2171700" cy="4857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4914900" y="8475663"/>
            <a:ext cx="1600200" cy="4857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2ACD9C4-5537-4A1D-83F6-55DEA42371C1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  <p:sldLayoutId id="2147483660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正方形/長方形 2"/>
          <p:cNvSpPr/>
          <p:nvPr/>
        </p:nvSpPr>
        <p:spPr bwMode="auto">
          <a:xfrm>
            <a:off x="188640" y="179512"/>
            <a:ext cx="6480720" cy="8784976"/>
          </a:xfrm>
          <a:prstGeom prst="rect">
            <a:avLst/>
          </a:prstGeom>
          <a:noFill/>
          <a:ln w="635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entury" pitchFamily="18" charset="0"/>
              <a:ea typeface="ＭＳ 明朝" pitchFamily="17" charset="-128"/>
              <a:cs typeface="Times New Roman" pitchFamily="18" charset="0"/>
            </a:endParaRPr>
          </a:p>
        </p:txBody>
      </p:sp>
      <p:sp>
        <p:nvSpPr>
          <p:cNvPr id="7" name="Rectangle 8"/>
          <p:cNvSpPr>
            <a:spLocks noChangeArrowheads="1"/>
          </p:cNvSpPr>
          <p:nvPr/>
        </p:nvSpPr>
        <p:spPr bwMode="auto">
          <a:xfrm>
            <a:off x="3897283" y="506410"/>
            <a:ext cx="2619672" cy="3402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marL="0" marR="0" lvl="0" indent="0" algn="r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ja-JP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ＭＳ Ｐゴシック" pitchFamily="50" charset="-128"/>
              </a:rPr>
              <a:t>20</a:t>
            </a:r>
            <a:r>
              <a:rPr kumimoji="1" lang="ja-JP" alt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ＭＳ Ｐゴシック" pitchFamily="50" charset="-128"/>
              </a:rPr>
              <a:t>○○年○○月○○日</a:t>
            </a:r>
            <a:endParaRPr kumimoji="1" lang="en-US" altLang="ja-JP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ＭＳ Ｐゴシック" pitchFamily="50" charset="-128"/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620688" y="2327538"/>
            <a:ext cx="5544616" cy="4515576"/>
          </a:xfrm>
          <a:prstGeom prst="rect">
            <a:avLst/>
          </a:prstGeom>
          <a:noFill/>
        </p:spPr>
        <p:txBody>
          <a:bodyPr vert="horz" wrap="square" rtlCol="0">
            <a:noAutofit/>
          </a:bodyPr>
          <a:lstStyle/>
          <a:p>
            <a:r>
              <a:rPr lang="ja-JP" altLang="en-US" dirty="0" smtClean="0"/>
              <a:t>○</a:t>
            </a:r>
            <a:r>
              <a:rPr lang="ja-JP" altLang="en-US" dirty="0"/>
              <a:t>○○○○○○○○○○○○○○○○○○○○○○○○○○○○○○○○○○○○○○○○○○○○○○○○○○○○○○○○○○○○○○○○○○○○○○○○</a:t>
            </a:r>
            <a:r>
              <a:rPr lang="ja-JP" altLang="en-US" dirty="0" smtClean="0"/>
              <a:t>○。</a:t>
            </a:r>
            <a:endParaRPr lang="en-US" altLang="ja-JP" dirty="0" smtClean="0"/>
          </a:p>
          <a:p>
            <a:endParaRPr lang="en-US" altLang="ja-JP" dirty="0"/>
          </a:p>
          <a:p>
            <a:r>
              <a:rPr lang="ja-JP" altLang="en-US" dirty="0" smtClean="0"/>
              <a:t>○</a:t>
            </a:r>
            <a:r>
              <a:rPr lang="ja-JP" altLang="en-US" dirty="0"/>
              <a:t>○○○○○○○○○</a:t>
            </a:r>
            <a:r>
              <a:rPr lang="ja-JP" altLang="en-US" dirty="0" smtClean="0"/>
              <a:t>○</a:t>
            </a:r>
            <a:r>
              <a:rPr lang="ja-JP" altLang="en-US" dirty="0"/>
              <a:t>○○○○○○○○○○○○○○○○○○○○○○○○○○○○○○○</a:t>
            </a:r>
            <a:r>
              <a:rPr lang="ja-JP" altLang="en-US" dirty="0" smtClean="0"/>
              <a:t>○○</a:t>
            </a:r>
            <a:r>
              <a:rPr lang="ja-JP" altLang="en-US" dirty="0"/>
              <a:t>○○○○○</a:t>
            </a:r>
            <a:r>
              <a:rPr lang="ja-JP" altLang="en-US" dirty="0" smtClean="0"/>
              <a:t>○。 </a:t>
            </a:r>
            <a:r>
              <a:rPr lang="ja-JP" altLang="en-US" dirty="0"/>
              <a:t>○○○○○○○○○○○○○○○○○○○○○○○○○○○○○○○○○○○○○○○</a:t>
            </a:r>
            <a:r>
              <a:rPr lang="ja-JP" altLang="en-US" dirty="0" smtClean="0"/>
              <a:t>○。</a:t>
            </a:r>
            <a:endParaRPr lang="en-US" altLang="ja-JP" dirty="0" smtClean="0"/>
          </a:p>
          <a:p>
            <a:endParaRPr lang="en-US" altLang="ja-JP" dirty="0"/>
          </a:p>
          <a:p>
            <a:r>
              <a:rPr lang="ja-JP" altLang="en-US" dirty="0" smtClean="0"/>
              <a:t>○</a:t>
            </a:r>
            <a:r>
              <a:rPr lang="ja-JP" altLang="en-US" dirty="0"/>
              <a:t>○○○○○○○○○○○○○○○○○○○○○○○○○○○○○○○○○○○○○○○○○ ○○○○○○○○○○○○○○○○○○○○○○○○○○○○○○○○○○○○○○○○○○○○○○○○○○○○○○○○○○○○○○○○○○○○○○○○○○○○○○○○○○○○ </a:t>
            </a:r>
            <a:r>
              <a:rPr lang="ja-JP" altLang="en-US" dirty="0" smtClean="0"/>
              <a:t>○</a:t>
            </a:r>
            <a:r>
              <a:rPr lang="ja-JP" altLang="en-US" dirty="0"/>
              <a:t>○○○○○○○○</a:t>
            </a:r>
            <a:r>
              <a:rPr lang="ja-JP" altLang="en-US" dirty="0" smtClean="0"/>
              <a:t>○○</a:t>
            </a:r>
            <a:r>
              <a:rPr lang="ja-JP" altLang="en-US" dirty="0"/>
              <a:t>○</a:t>
            </a:r>
            <a:r>
              <a:rPr lang="ja-JP" altLang="en-US" dirty="0" smtClean="0"/>
              <a:t>○。</a:t>
            </a:r>
            <a:endParaRPr lang="en-US" altLang="ja-JP" dirty="0" smtClean="0"/>
          </a:p>
          <a:p>
            <a:endParaRPr kumimoji="1" lang="en-US" altLang="ja-JP" dirty="0"/>
          </a:p>
          <a:p>
            <a:r>
              <a:rPr lang="ja-JP" altLang="en-US" dirty="0"/>
              <a:t>○○○○○○○○○○○○○○○○○○○○○○○○○○○○○○○○○○○○○○○○○○○○○○○○○○○○○○○○○○○○○○○○○○○○○○○○○○。</a:t>
            </a:r>
            <a:endParaRPr lang="en-US" altLang="ja-JP" dirty="0"/>
          </a:p>
          <a:p>
            <a:endParaRPr lang="en-US" altLang="ja-JP" dirty="0"/>
          </a:p>
          <a:p>
            <a:r>
              <a:rPr lang="ja-JP" altLang="en-US" dirty="0"/>
              <a:t>○○○○○○○○○○○○○○○○○○○○○○○○○○○○○○○○○○○○○○○○○○○○○○○○○○。 ○○○○○○○○○○○○○○○○○○○○○○○○○○○○○○○○○○○○○○○○。</a:t>
            </a:r>
            <a:endParaRPr lang="en-US" altLang="ja-JP" dirty="0"/>
          </a:p>
          <a:p>
            <a:endParaRPr lang="en-US" altLang="ja-JP" dirty="0"/>
          </a:p>
          <a:p>
            <a:r>
              <a:rPr lang="ja-JP" altLang="en-US" dirty="0"/>
              <a:t>○○○○○○○○○○○○○○○○○</a:t>
            </a:r>
            <a:r>
              <a:rPr lang="ja-JP" altLang="en-US" dirty="0" smtClean="0"/>
              <a:t>○</a:t>
            </a:r>
            <a:endParaRPr lang="en-US" altLang="ja-JP" dirty="0" smtClean="0"/>
          </a:p>
          <a:p>
            <a:r>
              <a:rPr lang="ja-JP" altLang="en-US" dirty="0" smtClean="0"/>
              <a:t>○</a:t>
            </a:r>
            <a:r>
              <a:rPr lang="ja-JP" altLang="en-US" dirty="0"/>
              <a:t>○○○○○○○○○○○○○○○○</a:t>
            </a:r>
            <a:r>
              <a:rPr lang="ja-JP" altLang="en-US" dirty="0" smtClean="0"/>
              <a:t>○</a:t>
            </a:r>
            <a:endParaRPr lang="en-US" altLang="ja-JP" dirty="0" smtClean="0"/>
          </a:p>
          <a:p>
            <a:r>
              <a:rPr lang="ja-JP" altLang="en-US" dirty="0"/>
              <a:t>○○○○○○○○○○○○○○○○○○</a:t>
            </a:r>
            <a:endParaRPr lang="en-US" altLang="ja-JP" dirty="0"/>
          </a:p>
          <a:p>
            <a:r>
              <a:rPr lang="ja-JP" altLang="en-US" dirty="0"/>
              <a:t>○○○○○○○○○○○○○○○○○○</a:t>
            </a:r>
            <a:endParaRPr lang="en-US" altLang="ja-JP" dirty="0"/>
          </a:p>
          <a:p>
            <a:r>
              <a:rPr lang="ja-JP" altLang="en-US" dirty="0"/>
              <a:t>○○○○○○○○○○○○○○○○○○</a:t>
            </a:r>
            <a:endParaRPr lang="en-US" altLang="ja-JP" dirty="0"/>
          </a:p>
          <a:p>
            <a:r>
              <a:rPr lang="ja-JP" altLang="en-US" dirty="0"/>
              <a:t>○○○○○○○○○○○○○○○○○</a:t>
            </a:r>
            <a:r>
              <a:rPr lang="ja-JP" altLang="en-US" dirty="0" smtClean="0"/>
              <a:t>○</a:t>
            </a:r>
            <a:endParaRPr lang="en-US" altLang="ja-JP" dirty="0" smtClean="0"/>
          </a:p>
          <a:p>
            <a:r>
              <a:rPr lang="ja-JP" altLang="en-US" dirty="0" smtClean="0"/>
              <a:t>○○。</a:t>
            </a:r>
            <a:endParaRPr kumimoji="1" lang="ja-JP" altLang="en-US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620688" y="506410"/>
            <a:ext cx="4032448" cy="288032"/>
          </a:xfrm>
          <a:prstGeom prst="rect">
            <a:avLst/>
          </a:prstGeom>
          <a:noFill/>
        </p:spPr>
        <p:txBody>
          <a:bodyPr vert="horz" wrap="square" rtlCol="0">
            <a:noAutofit/>
          </a:bodyPr>
          <a:lstStyle/>
          <a:p>
            <a:r>
              <a:rPr kumimoji="1" lang="en-US" altLang="ja-JP" sz="1600" b="1" dirty="0" smtClean="0">
                <a:latin typeface="Arial Black" panose="020B0A04020102020204" pitchFamily="34" charset="0"/>
                <a:ea typeface="HGP創英角ｺﾞｼｯｸUB" panose="020B0900000000000000" pitchFamily="50" charset="-128"/>
              </a:rPr>
              <a:t>Press</a:t>
            </a:r>
            <a:r>
              <a:rPr kumimoji="1" lang="ja-JP" altLang="en-US" sz="1600" b="1" dirty="0" smtClean="0">
                <a:latin typeface="Arial Black" panose="020B0A04020102020204" pitchFamily="34" charset="0"/>
                <a:ea typeface="HGP創英角ｺﾞｼｯｸUB" panose="020B0900000000000000" pitchFamily="50" charset="-128"/>
              </a:rPr>
              <a:t>　</a:t>
            </a:r>
            <a:r>
              <a:rPr kumimoji="1" lang="en-US" altLang="ja-JP" sz="1600" b="1" dirty="0" smtClean="0">
                <a:latin typeface="Arial Black" panose="020B0A04020102020204" pitchFamily="34" charset="0"/>
                <a:ea typeface="HGP創英角ｺﾞｼｯｸUB" panose="020B0900000000000000" pitchFamily="50" charset="-128"/>
              </a:rPr>
              <a:t>Release</a:t>
            </a:r>
            <a:endParaRPr kumimoji="1" lang="ja-JP" altLang="en-US" sz="1600" b="1" dirty="0">
              <a:latin typeface="Arial Black" panose="020B0A04020102020204" pitchFamily="34" charset="0"/>
              <a:ea typeface="HGP創英角ｺﾞｼｯｸUB" panose="020B0900000000000000" pitchFamily="50" charset="-128"/>
            </a:endParaRPr>
          </a:p>
        </p:txBody>
      </p:sp>
      <p:sp>
        <p:nvSpPr>
          <p:cNvPr id="10" name="正方形/長方形 9"/>
          <p:cNvSpPr/>
          <p:nvPr/>
        </p:nvSpPr>
        <p:spPr>
          <a:xfrm>
            <a:off x="632006" y="1298498"/>
            <a:ext cx="5544616" cy="720080"/>
          </a:xfrm>
          <a:prstGeom prst="rect">
            <a:avLst/>
          </a:prstGeom>
          <a:ln>
            <a:solidFill>
              <a:srgbClr val="808080"/>
            </a:solidFill>
            <a:prstDash val="soli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ln>
                <a:solidFill>
                  <a:schemeClr val="tx1"/>
                </a:solidFill>
              </a:ln>
              <a:solidFill>
                <a:sysClr val="windowText" lastClr="000000"/>
              </a:solidFill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777259" y="1389862"/>
            <a:ext cx="5309344" cy="615653"/>
          </a:xfrm>
          <a:prstGeom prst="rect">
            <a:avLst/>
          </a:prstGeom>
          <a:noFill/>
        </p:spPr>
        <p:txBody>
          <a:bodyPr vert="horz" wrap="square" rtlCol="0">
            <a:noAutofit/>
          </a:bodyPr>
          <a:lstStyle/>
          <a:p>
            <a:r>
              <a:rPr lang="ja-JP" altLang="en-US" dirty="0" smtClean="0"/>
              <a:t>△△△△</a:t>
            </a:r>
            <a:r>
              <a:rPr lang="ja-JP" altLang="en-US" dirty="0"/>
              <a:t>△△△△△△△△△△△△△△△△△△△△△△△△△△△△△△△△△△△△△△△△△△△△△△△△△△△△△△△△△△△△△△△△△△△△△△△△△△△△△△△△△△△△△△△△△△△△△△△△△△△△△△△△△△△△△△△△△</a:t>
            </a:r>
            <a:r>
              <a:rPr lang="ja-JP" altLang="en-US" dirty="0" smtClean="0"/>
              <a:t>△</a:t>
            </a:r>
            <a:endParaRPr kumimoji="1" lang="ja-JP" altLang="en-US" dirty="0"/>
          </a:p>
        </p:txBody>
      </p:sp>
      <p:sp>
        <p:nvSpPr>
          <p:cNvPr id="17" name="Rectangle 8"/>
          <p:cNvSpPr>
            <a:spLocks noChangeArrowheads="1"/>
          </p:cNvSpPr>
          <p:nvPr/>
        </p:nvSpPr>
        <p:spPr bwMode="auto">
          <a:xfrm>
            <a:off x="665312" y="866450"/>
            <a:ext cx="2619672" cy="3402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marL="0" marR="0" lvl="0" indent="0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ＭＳ Ｐゴシック" pitchFamily="50" charset="-128"/>
              </a:rPr>
              <a:t>○○関係者各位</a:t>
            </a:r>
            <a:endParaRPr kumimoji="1" lang="en-US" altLang="ja-JP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ＭＳ Ｐゴシック" pitchFamily="50" charset="-128"/>
            </a:endParaRPr>
          </a:p>
        </p:txBody>
      </p:sp>
      <p:sp>
        <p:nvSpPr>
          <p:cNvPr id="18" name="正方形/長方形 17"/>
          <p:cNvSpPr/>
          <p:nvPr/>
        </p:nvSpPr>
        <p:spPr>
          <a:xfrm>
            <a:off x="3356210" y="5258938"/>
            <a:ext cx="2953110" cy="1761334"/>
          </a:xfrm>
          <a:prstGeom prst="rect">
            <a:avLst/>
          </a:prstGeom>
          <a:ln>
            <a:prstDash val="dash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>
                <a:ln>
                  <a:solidFill>
                    <a:schemeClr val="tx1"/>
                  </a:solidFill>
                </a:ln>
                <a:solidFill>
                  <a:sysClr val="windowText" lastClr="000000"/>
                </a:solidFill>
              </a:rPr>
              <a:t>イラスト・写真</a:t>
            </a:r>
            <a:endParaRPr kumimoji="1" lang="ja-JP" altLang="en-US" dirty="0">
              <a:ln>
                <a:solidFill>
                  <a:schemeClr val="tx1"/>
                </a:solidFill>
              </a:ln>
              <a:solidFill>
                <a:sysClr val="windowText" lastClr="000000"/>
              </a:solidFill>
            </a:endParaRPr>
          </a:p>
        </p:txBody>
      </p:sp>
      <p:sp>
        <p:nvSpPr>
          <p:cNvPr id="19" name="Rectangle 67"/>
          <p:cNvSpPr>
            <a:spLocks noChangeArrowheads="1"/>
          </p:cNvSpPr>
          <p:nvPr/>
        </p:nvSpPr>
        <p:spPr bwMode="auto">
          <a:xfrm>
            <a:off x="268288" y="7346277"/>
            <a:ext cx="6284912" cy="288925"/>
          </a:xfrm>
          <a:prstGeom prst="rect">
            <a:avLst/>
          </a:prstGeom>
          <a:solidFill>
            <a:srgbClr val="DDDDDD"/>
          </a:solidFill>
          <a:ln w="9525">
            <a:noFill/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0" name="WordArt 68"/>
          <p:cNvSpPr>
            <a:spLocks noChangeArrowheads="1" noChangeShapeType="1" noTextEdit="1"/>
          </p:cNvSpPr>
          <p:nvPr/>
        </p:nvSpPr>
        <p:spPr bwMode="auto">
          <a:xfrm>
            <a:off x="1756048" y="7413587"/>
            <a:ext cx="3350940" cy="152315"/>
          </a:xfrm>
          <a:prstGeom prst="rect">
            <a:avLst/>
          </a:prstGeom>
          <a:noFill/>
          <a:extLst/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ja-JP" altLang="en-US" sz="1400" kern="10" dirty="0" smtClean="0">
                <a:solidFill>
                  <a:schemeClr val="tx1"/>
                </a:solidFill>
                <a:latin typeface="+mj-ea"/>
                <a:ea typeface="+mj-ea"/>
              </a:rPr>
              <a:t>このプレスリリースに関するお問い合わせ先</a:t>
            </a:r>
            <a:endParaRPr lang="ja-JP" altLang="en-US" sz="1400" kern="10" dirty="0">
              <a:solidFill>
                <a:schemeClr val="tx1"/>
              </a:solidFill>
              <a:latin typeface="+mj-ea"/>
              <a:ea typeface="+mj-ea"/>
            </a:endParaRPr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777259" y="7779218"/>
            <a:ext cx="5309344" cy="936104"/>
          </a:xfrm>
          <a:prstGeom prst="rect">
            <a:avLst/>
          </a:prstGeom>
          <a:noFill/>
        </p:spPr>
        <p:txBody>
          <a:bodyPr vert="horz" wrap="square" rtlCol="0">
            <a:noAutofit/>
          </a:bodyPr>
          <a:lstStyle/>
          <a:p>
            <a:r>
              <a:rPr kumimoji="1" lang="ja-JP" altLang="en-US" dirty="0" smtClean="0"/>
              <a:t>○○○○株式会社</a:t>
            </a:r>
            <a:endParaRPr kumimoji="1" lang="en-US" altLang="ja-JP" dirty="0" smtClean="0"/>
          </a:p>
          <a:p>
            <a:r>
              <a:rPr lang="ja-JP" altLang="en-US" dirty="0" smtClean="0"/>
              <a:t>担当：△△　△△（　　　　　　　　　）、○○　○○</a:t>
            </a:r>
            <a:r>
              <a:rPr lang="ja-JP" altLang="en-US" dirty="0"/>
              <a:t> （　　　　　　　　　）</a:t>
            </a:r>
            <a:endParaRPr lang="en-US" altLang="ja-JP" dirty="0" smtClean="0"/>
          </a:p>
          <a:p>
            <a:r>
              <a:rPr lang="en-US" altLang="ja-JP" dirty="0" smtClean="0"/>
              <a:t>TEL</a:t>
            </a:r>
            <a:r>
              <a:rPr lang="ja-JP" altLang="en-US" dirty="0" smtClean="0"/>
              <a:t>：</a:t>
            </a:r>
            <a:r>
              <a:rPr lang="en-US" altLang="ja-JP" dirty="0" smtClean="0"/>
              <a:t>000-0000-0000</a:t>
            </a:r>
          </a:p>
          <a:p>
            <a:r>
              <a:rPr lang="en-US" altLang="ja-JP" dirty="0" smtClean="0"/>
              <a:t>FAX</a:t>
            </a:r>
            <a:r>
              <a:rPr lang="ja-JP" altLang="en-US" dirty="0" smtClean="0"/>
              <a:t>：</a:t>
            </a:r>
            <a:r>
              <a:rPr lang="en-US" altLang="ja-JP" dirty="0" smtClean="0"/>
              <a:t>000-0000-0000</a:t>
            </a:r>
          </a:p>
          <a:p>
            <a:r>
              <a:rPr lang="en-US" altLang="ja-JP" dirty="0" smtClean="0"/>
              <a:t>E-mail</a:t>
            </a:r>
            <a:r>
              <a:rPr lang="ja-JP" altLang="en-US" dirty="0" smtClean="0"/>
              <a:t>：</a:t>
            </a:r>
            <a:endParaRPr lang="en-US" altLang="ja-JP" dirty="0" smtClean="0"/>
          </a:p>
        </p:txBody>
      </p:sp>
    </p:spTree>
    <p:extLst>
      <p:ext uri="{BB962C8B-B14F-4D97-AF65-F5344CB8AC3E}">
        <p14:creationId xmlns:p14="http://schemas.microsoft.com/office/powerpoint/2010/main" val="4227466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>
              <a:solidFill>
                <a:schemeClr val="tx1"/>
              </a:solidFill>
              <a:miter lim="800000"/>
              <a:headEnd/>
              <a:tailEnd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sz="1100" b="0" i="0" u="none" strike="noStrike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Century" pitchFamily="18" charset="0"/>
            <a:ea typeface="ＭＳ 明朝" pitchFamily="17" charset="-128"/>
            <a:cs typeface="Times New Roman" pitchFamily="18" charset="0"/>
          </a:defRPr>
        </a:defPPr>
      </a:lstStyle>
    </a:spDef>
  </a:objectDefaults>
  <a:extraClrSchemeLst/>
</a:theme>
</file>

<file path=ppt/theme/theme2.xml><?xml version="1.0" encoding="utf-8"?>
<a:theme xmlns:a="http://schemas.openxmlformats.org/drawingml/2006/main" name="Office ​​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727</Words>
  <Application>Microsoft Office PowerPoint</Application>
  <PresentationFormat>画面に合わせる (4:3)</PresentationFormat>
  <Paragraphs>29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10" baseType="lpstr">
      <vt:lpstr>HGP創英角ｺﾞｼｯｸUB</vt:lpstr>
      <vt:lpstr>ＭＳ Ｐゴシック</vt:lpstr>
      <vt:lpstr>ＭＳ 明朝</vt:lpstr>
      <vt:lpstr>Arial</vt:lpstr>
      <vt:lpstr>Arial Black</vt:lpstr>
      <vt:lpstr>Calibri</vt:lpstr>
      <vt:lpstr>Century</vt:lpstr>
      <vt:lpstr>Times New Roman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2015-11-17T07:43:26Z</dcterms:created>
  <dcterms:modified xsi:type="dcterms:W3CDTF">2015-11-17T07:43:39Z</dcterms:modified>
</cp:coreProperties>
</file>