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99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924E2-F6E1-44D8-A8FA-B782F8EEDA05}" type="slidenum">
              <a:rPr lang="ja-JP" altLang="en-US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4723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329787"/>
            <a:ext cx="6858000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報道関係者各位</a:t>
            </a:r>
            <a:endParaRPr kumimoji="1" lang="ja-JP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プレスリリース</a:t>
            </a:r>
            <a:endParaRPr kumimoji="1" lang="ja-JP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　　　　　　　　　　　　　　　　　　　　　　　　　　　　　　　　　　　　　　　</a:t>
            </a:r>
            <a:r>
              <a:rPr kumimoji="1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20○○</a:t>
            </a: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年○月○日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　　　　　　　　　　　　　　　　　　　　　　　　　　　　　　　　　　　　　　　○○○○株式会社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486300" y="1443964"/>
            <a:ext cx="390683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Times New Roman" pitchFamily="18" charset="0"/>
              </a:rPr>
              <a:t>タ</a:t>
            </a:r>
            <a:r>
              <a:rPr kumimoji="1" lang="ja-JP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Times New Roman" pitchFamily="18" charset="0"/>
              </a:rPr>
              <a:t>イ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Times New Roman" pitchFamily="18" charset="0"/>
              </a:rPr>
              <a:t>トル　※最重要ワードを使用して！</a:t>
            </a:r>
            <a:endParaRPr kumimoji="1" lang="ja-JP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～サブタイトル　※内容を強化しましょう。～</a:t>
            </a:r>
            <a:endParaRPr kumimoji="1" lang="ja-JP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188640" y="2182439"/>
            <a:ext cx="6480720" cy="654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リリースの内容　</a:t>
            </a:r>
            <a:r>
              <a:rPr lang="ja-JP" altLang="en-US" sz="1100" dirty="0">
                <a:solidFill>
                  <a:schemeClr val="tx1"/>
                </a:solidFill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 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100" dirty="0" smtClean="0">
                <a:solidFill>
                  <a:schemeClr val="tx1"/>
                </a:solidFill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○</a:t>
            </a: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100" dirty="0">
              <a:solidFill>
                <a:schemeClr val="tx1"/>
              </a:solidFill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※特に冒頭リード文は重要です。</a:t>
            </a:r>
            <a:r>
              <a:rPr kumimoji="1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5W</a:t>
            </a: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１Ｈ（誰が、いつ、どこで、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　　　　　　　　　なぜ、どのように）のように簡潔に伝えましょう。</a:t>
            </a: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100" dirty="0">
              <a:solidFill>
                <a:schemeClr val="tx1"/>
              </a:solidFill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lvl="0" eaLnBrk="0" hangingPunct="0"/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本文　</a:t>
            </a:r>
            <a:r>
              <a:rPr lang="ja-JP" altLang="en-US" sz="1100" dirty="0">
                <a:solidFill>
                  <a:schemeClr val="tx1"/>
                </a:solidFill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100" dirty="0" smtClean="0">
                <a:solidFill>
                  <a:schemeClr val="tx1"/>
                </a:solidFill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○</a:t>
            </a:r>
            <a:r>
              <a:rPr lang="ja-JP" altLang="en-US" sz="1100" dirty="0">
                <a:solidFill>
                  <a:schemeClr val="tx1"/>
                </a:solidFill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 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100" dirty="0" smtClean="0">
                <a:solidFill>
                  <a:schemeClr val="tx1"/>
                </a:solidFill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○○</a:t>
            </a: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lvl="0" eaLnBrk="0" hangingPunct="0"/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　</a:t>
            </a: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lvl="0" eaLnBrk="0" hangingPunct="0"/>
            <a:r>
              <a:rPr lang="ja-JP" altLang="en-US" sz="1100" dirty="0">
                <a:solidFill>
                  <a:schemeClr val="tx1"/>
                </a:solidFill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　</a:t>
            </a: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　　</a:t>
            </a:r>
            <a:r>
              <a:rPr kumimoji="1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※</a:t>
            </a: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背景・経緯の説明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　　　</a:t>
            </a:r>
            <a:r>
              <a:rPr kumimoji="1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※</a:t>
            </a: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目標・今後の方向性など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　　　</a:t>
            </a:r>
            <a:r>
              <a:rPr kumimoji="1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※</a:t>
            </a: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写真やデータなどを入れるのも効果的</a:t>
            </a: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100" dirty="0">
              <a:solidFill>
                <a:schemeClr val="tx1"/>
              </a:solidFill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＜本件に関するお問い合わせ先＞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○○○○株式会社　○○部　広報担当者名電話番号：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E-mail  </a:t>
            </a: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：</a:t>
            </a:r>
            <a:endParaRPr lang="en-US" altLang="ja-JP" sz="1100" dirty="0">
              <a:solidFill>
                <a:schemeClr val="tx1"/>
              </a:solidFill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100" dirty="0">
              <a:solidFill>
                <a:schemeClr val="tx1"/>
              </a:solidFill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＜会社概要＞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会社名：○○○○株式会社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代表者：代表取締役社長　○○○○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本社所在地：東京都○○区○○　○○－○○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ＵＲＬ：</a:t>
            </a:r>
            <a:r>
              <a:rPr kumimoji="1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http://</a:t>
            </a: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･･････････</a:t>
            </a:r>
            <a:endParaRPr kumimoji="1" lang="ja-JP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0" y="1340602"/>
            <a:ext cx="6858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0" y="2065142"/>
            <a:ext cx="6858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699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画面に合わせる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ゴシック</vt:lpstr>
      <vt:lpstr>ＭＳ 明朝</vt:lpstr>
      <vt:lpstr>Arial</vt:lpstr>
      <vt:lpstr>Calibri</vt:lpstr>
      <vt:lpstr>Century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2015-11-17T07:40:42Z</dcterms:created>
  <dcterms:modified xsi:type="dcterms:W3CDTF">2015-11-17T07:41:13Z</dcterms:modified>
</cp:coreProperties>
</file>