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299" r:id="rId2"/>
  </p:sldIdLst>
  <p:sldSz cx="6858000" cy="9144000" type="screen4x3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DDDD"/>
    <a:srgbClr val="808080"/>
    <a:srgbClr val="FFFF00"/>
    <a:srgbClr val="000000"/>
    <a:srgbClr val="C0C0C0"/>
    <a:srgbClr val="4D4D4D"/>
    <a:srgbClr val="111111"/>
    <a:srgbClr val="08080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695" autoAdjust="0"/>
    <p:restoredTop sz="92281" autoAdjust="0"/>
  </p:normalViewPr>
  <p:slideViewPr>
    <p:cSldViewPr showGuides="1">
      <p:cViewPr varScale="1">
        <p:scale>
          <a:sx n="60" d="100"/>
          <a:sy n="60" d="100"/>
        </p:scale>
        <p:origin x="1998" y="90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>
            <a:lvl1pPr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 altLang="ja-JP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6038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>
            <a:lvl1pPr algn="r"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CE33DF88-2CCE-47CC-B54D-EA64F6A24DD3}" type="datetimeFigureOut">
              <a:rPr lang="ja-JP" altLang="en-US"/>
              <a:pPr/>
              <a:t>2015/11/17</a:t>
            </a:fld>
            <a:endParaRPr lang="en-US" altLang="ja-JP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006600" y="746125"/>
            <a:ext cx="2794000" cy="37258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1225"/>
            <a:ext cx="5445125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b" anchorCtr="0" compatLnSpc="1">
            <a:prstTxWarp prst="textNoShape">
              <a:avLst/>
            </a:prstTxWarp>
          </a:bodyPr>
          <a:lstStyle>
            <a:lvl1pPr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 altLang="ja-JP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6038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b" anchorCtr="0" compatLnSpc="1">
            <a:prstTxWarp prst="textNoShape">
              <a:avLst/>
            </a:prstTxWarp>
          </a:bodyPr>
          <a:lstStyle>
            <a:lvl1pPr algn="r"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416924E2-F6E1-44D8-A8FA-B782F8EEDA05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436487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16924E2-F6E1-44D8-A8FA-B782F8EEDA05}" type="slidenum">
              <a:rPr lang="ja-JP" altLang="en-US" smtClean="0"/>
              <a:pPr/>
              <a:t>1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547235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42DBBF-77D3-4193-958D-A8216AD6C481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70C548-1DDA-4827-9C6C-9C916108171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563532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FE5569-761B-4098-81E5-A7270FEA36B3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3EE61F-D427-4649-A3FC-CD9D301E2D4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61858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AFCD0-EEFC-45D1-851B-C5E341725976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9A29E6-A18B-4B51-AE05-177FD5CFD75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096875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342900" y="366713"/>
            <a:ext cx="6172200" cy="78009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342900" y="8475663"/>
            <a:ext cx="1600200" cy="48577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638ED57-3733-495E-B6B3-6FC25C39BDBA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2343150" y="8475663"/>
            <a:ext cx="2171700" cy="4857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4914900" y="8475663"/>
            <a:ext cx="1600200" cy="48577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EF2C23FC-6A5A-4121-9079-1FC9D9FA6A9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668167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6C8205-B2BE-4840-8672-A98AA5EA834C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109255-272D-4B10-AD19-22AA40DDCC6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71069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216D0D-76C3-4DBB-AF11-1E0C3CD9D58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52215A-85F6-4AD7-8A89-6618FC31B8E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617764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D8A6CD-2D5B-45A2-B7AD-B81647846F02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3AF687-8E50-44F8-ACBE-412E97C20B5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461329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E4EC8-E3C1-4E4C-A9D1-41ABFBD1E2A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A81497-CE8F-4539-A24D-03087E7C045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5695067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FD0649-4754-4A3C-83E4-5B932B10926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1341DF-643F-4680-B421-176FE954EB0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546114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C1BD80-89AA-4EC6-A065-E2D8E7AED23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B183CF-3080-45F1-AFF7-E42369D7A12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38170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C028CD-6CB4-4BF5-81C6-9FC3C794078D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3172B0-33CA-4481-9CA5-7263640CFC9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259096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9C61ED-6F4C-45D4-A13F-80A44E2CA3F7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881C68-051C-4E42-8549-AB61A709086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717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FCE3619-D63F-4761-A0A3-C2DE63A88F9B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2ACD9C4-5537-4A1D-83F6-55DEA42371C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8"/>
          <p:cNvSpPr>
            <a:spLocks noChangeArrowheads="1"/>
          </p:cNvSpPr>
          <p:nvPr/>
        </p:nvSpPr>
        <p:spPr bwMode="auto">
          <a:xfrm>
            <a:off x="0" y="329787"/>
            <a:ext cx="6858000" cy="104644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報道関係者各位</a:t>
            </a:r>
            <a:endParaRPr kumimoji="1" lang="ja-JP" altLang="ja-JP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プレスリリース</a:t>
            </a:r>
            <a:endParaRPr kumimoji="1" lang="ja-JP" altLang="ja-JP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　　　　　　　　　　　　　　　　　　　　　　　　　　　　　　　　　　　　　　　</a:t>
            </a:r>
            <a:r>
              <a:rPr kumimoji="1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20○○</a:t>
            </a: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年○月○日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　　　　　　　　　　　　　　　　　　　　　　　　　　　　　　　　　　　　　　　○○○○株式会社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1" name="Rectangle 9"/>
          <p:cNvSpPr>
            <a:spLocks noChangeArrowheads="1"/>
          </p:cNvSpPr>
          <p:nvPr/>
        </p:nvSpPr>
        <p:spPr bwMode="auto">
          <a:xfrm>
            <a:off x="1486300" y="1443964"/>
            <a:ext cx="3906839" cy="5078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ＭＳ ゴシック" pitchFamily="49" charset="-128"/>
                <a:ea typeface="ＭＳ ゴシック" pitchFamily="49" charset="-128"/>
                <a:cs typeface="Times New Roman" pitchFamily="18" charset="0"/>
              </a:rPr>
              <a:t>タ</a:t>
            </a:r>
            <a:r>
              <a:rPr kumimoji="1" lang="ja-JP" altLang="en-US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ＭＳ ゴシック" pitchFamily="49" charset="-128"/>
                <a:ea typeface="ＭＳ ゴシック" pitchFamily="49" charset="-128"/>
                <a:cs typeface="Times New Roman" pitchFamily="18" charset="0"/>
              </a:rPr>
              <a:t>イ</a:t>
            </a:r>
            <a:r>
              <a:rPr kumimoji="1" lang="ja-JP" altLang="ja-JP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ＭＳ ゴシック" pitchFamily="49" charset="-128"/>
                <a:ea typeface="ＭＳ ゴシック" pitchFamily="49" charset="-128"/>
                <a:cs typeface="Times New Roman" pitchFamily="18" charset="0"/>
              </a:rPr>
              <a:t>トル　※最重要ワードを使用して！</a:t>
            </a:r>
            <a:endParaRPr kumimoji="1" lang="ja-JP" altLang="ja-JP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～サブタイトル　※内容を強化しましょう。～</a:t>
            </a:r>
            <a:endParaRPr kumimoji="1" lang="ja-JP" altLang="ja-JP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2" name="Rectangle 10"/>
          <p:cNvSpPr>
            <a:spLocks noChangeArrowheads="1"/>
          </p:cNvSpPr>
          <p:nvPr/>
        </p:nvSpPr>
        <p:spPr bwMode="auto">
          <a:xfrm>
            <a:off x="188640" y="2182439"/>
            <a:ext cx="6480720" cy="65402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lvl="0" eaLnBrk="0" hangingPunct="0"/>
            <a:r>
              <a:rPr kumimoji="1" lang="ja-JP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リリースの内容　</a:t>
            </a:r>
            <a:r>
              <a:rPr lang="ja-JP" altLang="en-US" sz="1100" dirty="0">
                <a:solidFill>
                  <a:schemeClr val="tx1"/>
                </a:solidFill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 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1100" dirty="0" smtClean="0">
                <a:solidFill>
                  <a:schemeClr val="tx1"/>
                </a:solidFill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○</a:t>
            </a: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ja-JP" sz="1100" dirty="0">
              <a:solidFill>
                <a:schemeClr val="tx1"/>
              </a:solidFill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※特に冒頭リード文は重要です。</a:t>
            </a:r>
            <a:r>
              <a:rPr kumimoji="1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5W</a:t>
            </a: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１Ｈ（誰が、いつ、どこで、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　　　　　　　　　なぜ、どのように）のように簡潔に伝えましょう。</a:t>
            </a: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ja-JP" sz="1100" dirty="0">
              <a:solidFill>
                <a:schemeClr val="tx1"/>
              </a:solidFill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lvl="0" eaLnBrk="0" hangingPunct="0"/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本文　</a:t>
            </a:r>
            <a:r>
              <a:rPr lang="ja-JP" altLang="en-US" sz="1100" dirty="0">
                <a:solidFill>
                  <a:schemeClr val="tx1"/>
                </a:solidFill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1100" dirty="0" smtClean="0">
                <a:solidFill>
                  <a:schemeClr val="tx1"/>
                </a:solidFill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○</a:t>
            </a:r>
            <a:r>
              <a:rPr lang="ja-JP" altLang="en-US" sz="1100" dirty="0">
                <a:solidFill>
                  <a:schemeClr val="tx1"/>
                </a:solidFill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 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1100" dirty="0" smtClean="0">
                <a:solidFill>
                  <a:schemeClr val="tx1"/>
                </a:solidFill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○○</a:t>
            </a: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lvl="0" eaLnBrk="0" hangingPunct="0"/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　</a:t>
            </a: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lvl="0" eaLnBrk="0" hangingPunct="0"/>
            <a:r>
              <a:rPr lang="ja-JP" altLang="en-US" sz="1100" dirty="0">
                <a:solidFill>
                  <a:schemeClr val="tx1"/>
                </a:solidFill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　</a:t>
            </a: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　　</a:t>
            </a:r>
            <a:r>
              <a:rPr kumimoji="1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※</a:t>
            </a: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背景・経緯の説明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　　　</a:t>
            </a:r>
            <a:r>
              <a:rPr kumimoji="1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※</a:t>
            </a: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目標・今後の方向性など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　　　</a:t>
            </a:r>
            <a:r>
              <a:rPr kumimoji="1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※</a:t>
            </a: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写真やデータなどを入れるのも効果的</a:t>
            </a: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ja-JP" sz="1100" dirty="0">
              <a:solidFill>
                <a:schemeClr val="tx1"/>
              </a:solidFill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＜本件に関するお問い合わせ先＞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○○○○株式会社　○○部　広報担当者名電話番号：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E-mail  </a:t>
            </a: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：</a:t>
            </a:r>
            <a:endParaRPr lang="en-US" altLang="ja-JP" sz="1100" dirty="0">
              <a:solidFill>
                <a:schemeClr val="tx1"/>
              </a:solidFill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ja-JP" sz="1100" dirty="0">
              <a:solidFill>
                <a:schemeClr val="tx1"/>
              </a:solidFill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＜会社概要＞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会社名：○○○○株式会社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代表者：代表取締役社長　○○○○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本社所在地：東京都○○区○○　○○－○○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ＵＲＬ：</a:t>
            </a:r>
            <a:r>
              <a:rPr kumimoji="1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http://</a:t>
            </a: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entury" pitchFamily="18" charset="0"/>
                <a:ea typeface="ＭＳ 明朝" pitchFamily="17" charset="-128"/>
                <a:cs typeface="Times New Roman" pitchFamily="18" charset="0"/>
              </a:rPr>
              <a:t>･･････････</a:t>
            </a:r>
            <a:endParaRPr kumimoji="1" lang="ja-JP" altLang="en-US" sz="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13" name="Line 11"/>
          <p:cNvSpPr>
            <a:spLocks noChangeShapeType="1"/>
          </p:cNvSpPr>
          <p:nvPr/>
        </p:nvSpPr>
        <p:spPr bwMode="auto">
          <a:xfrm>
            <a:off x="0" y="1340602"/>
            <a:ext cx="6858000" cy="0"/>
          </a:xfrm>
          <a:prstGeom prst="line">
            <a:avLst/>
          </a:prstGeom>
          <a:noFill/>
          <a:ln w="2857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74295" tIns="8890" rIns="74295" bIns="889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Line 11"/>
          <p:cNvSpPr>
            <a:spLocks noChangeShapeType="1"/>
          </p:cNvSpPr>
          <p:nvPr/>
        </p:nvSpPr>
        <p:spPr bwMode="auto">
          <a:xfrm>
            <a:off x="0" y="2065142"/>
            <a:ext cx="6858000" cy="0"/>
          </a:xfrm>
          <a:prstGeom prst="line">
            <a:avLst/>
          </a:prstGeom>
          <a:noFill/>
          <a:ln w="2857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74295" tIns="8890" rIns="74295" bIns="889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26991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>
              <a:solidFill>
                <a:schemeClr val="tx1"/>
              </a:solidFill>
              <a:miter lim="800000"/>
              <a:headEnd/>
              <a:tailEnd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1100" b="0" i="0" u="none" strike="noStrike" cap="none" normalizeH="0" baseline="0" dirty="0" smtClean="0">
            <a:ln>
              <a:noFill/>
            </a:ln>
            <a:solidFill>
              <a:schemeClr val="tx1"/>
            </a:solidFill>
            <a:effectLst/>
            <a:latin typeface="Century" pitchFamily="18" charset="0"/>
            <a:ea typeface="ＭＳ 明朝" pitchFamily="17" charset="-128"/>
            <a:cs typeface="Times New Roman" pitchFamily="18" charset="0"/>
          </a:defRPr>
        </a:defPPr>
      </a:lst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画面に合わせる (4:3)</PresentationFormat>
  <Paragraphs>34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ＭＳ Ｐゴシック</vt:lpstr>
      <vt:lpstr>ＭＳ ゴシック</vt:lpstr>
      <vt:lpstr>ＭＳ 明朝</vt:lpstr>
      <vt:lpstr>Arial</vt:lpstr>
      <vt:lpstr>Calibri</vt:lpstr>
      <vt:lpstr>Century</vt:lpstr>
      <vt:lpstr>Times New Roman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2015-11-17T07:40:42Z</dcterms:created>
  <dcterms:modified xsi:type="dcterms:W3CDTF">2015-11-17T07:41:13Z</dcterms:modified>
</cp:coreProperties>
</file>

<file path=docProps/thumbnail.jpeg>
</file>