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301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6084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2"/>
          <p:cNvSpPr>
            <a:spLocks noChangeArrowheads="1"/>
          </p:cNvSpPr>
          <p:nvPr/>
        </p:nvSpPr>
        <p:spPr bwMode="auto">
          <a:xfrm>
            <a:off x="239713" y="1142706"/>
            <a:ext cx="6335712" cy="984053"/>
          </a:xfrm>
          <a:prstGeom prst="frame">
            <a:avLst>
              <a:gd name="adj1" fmla="val 6999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ja-JP" altLang="en-US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sp>
        <p:nvSpPr>
          <p:cNvPr id="47" name="WordArt 7"/>
          <p:cNvSpPr>
            <a:spLocks noChangeArrowheads="1" noChangeShapeType="1" noTextEdit="1"/>
          </p:cNvSpPr>
          <p:nvPr/>
        </p:nvSpPr>
        <p:spPr bwMode="auto">
          <a:xfrm>
            <a:off x="549275" y="1292218"/>
            <a:ext cx="5688037" cy="6792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40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AR悠々ｺﾞｼｯｸ体E04" panose="040B0909000000000000" pitchFamily="49" charset="-128"/>
                <a:ea typeface="AR悠々ｺﾞｼｯｸ体E04" panose="040B0909000000000000" pitchFamily="49" charset="-128"/>
              </a:rPr>
              <a:t>●●●●●●●●</a:t>
            </a:r>
            <a:r>
              <a:rPr lang="ja-JP" altLang="en-US" sz="40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AR悠々ｺﾞｼｯｸ体E04" panose="040B0909000000000000" pitchFamily="49" charset="-128"/>
                <a:ea typeface="AR悠々ｺﾞｼｯｸ体E04" panose="040B0909000000000000" pitchFamily="49" charset="-128"/>
              </a:rPr>
              <a:t>●</a:t>
            </a:r>
            <a:r>
              <a:rPr lang="ja-JP" altLang="en-US" sz="40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AR悠々ｺﾞｼｯｸ体E04" panose="040B0909000000000000" pitchFamily="49" charset="-128"/>
                <a:ea typeface="AR悠々ｺﾞｼｯｸ体E04" panose="040B0909000000000000" pitchFamily="49" charset="-128"/>
              </a:rPr>
              <a:t>を●</a:t>
            </a:r>
            <a:r>
              <a:rPr lang="ja-JP" altLang="en-US" sz="40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AR悠々ｺﾞｼｯｸ体E04" panose="040B0909000000000000" pitchFamily="49" charset="-128"/>
                <a:ea typeface="AR悠々ｺﾞｼｯｸ体E04" panose="040B0909000000000000" pitchFamily="49" charset="-128"/>
              </a:rPr>
              <a:t>●</a:t>
            </a:r>
          </a:p>
        </p:txBody>
      </p:sp>
      <p:sp>
        <p:nvSpPr>
          <p:cNvPr id="48" name="Text Box 186"/>
          <p:cNvSpPr txBox="1">
            <a:spLocks noChangeArrowheads="1"/>
          </p:cNvSpPr>
          <p:nvPr/>
        </p:nvSpPr>
        <p:spPr bwMode="auto">
          <a:xfrm>
            <a:off x="188640" y="553537"/>
            <a:ext cx="6414220" cy="589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3200" dirty="0" smtClean="0">
                <a:latin typeface="Arial Black" pitchFamily="34" charset="0"/>
                <a:ea typeface="HGP創英角ｺﾞｼｯｸUB" pitchFamily="50" charset="-128"/>
              </a:rPr>
              <a:t>○○の○○○を○○○○○○○○</a:t>
            </a:r>
            <a:endParaRPr lang="ja-JP" altLang="en-US" sz="3200" dirty="0">
              <a:latin typeface="Arial Black" pitchFamily="34" charset="0"/>
              <a:ea typeface="HGP創英角ｺﾞｼｯｸUB" pitchFamily="50" charset="-128"/>
            </a:endParaRPr>
          </a:p>
        </p:txBody>
      </p:sp>
      <p:pic>
        <p:nvPicPr>
          <p:cNvPr id="4100" name="Picture 4" descr="http://fax-lnet.jp/contents/sozai/img/category/010_0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007" y="2294526"/>
            <a:ext cx="2138313" cy="2333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Text Box 186"/>
          <p:cNvSpPr txBox="1">
            <a:spLocks noChangeArrowheads="1"/>
          </p:cNvSpPr>
          <p:nvPr/>
        </p:nvSpPr>
        <p:spPr bwMode="auto">
          <a:xfrm>
            <a:off x="111125" y="165550"/>
            <a:ext cx="2525787" cy="419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100" u="sng" dirty="0" smtClean="0">
                <a:latin typeface="Arial Black" pitchFamily="34" charset="0"/>
                <a:ea typeface="HGP創英角ｺﾞｼｯｸUB" pitchFamily="50" charset="-128"/>
              </a:rPr>
              <a:t>○○ご担当者　様</a:t>
            </a:r>
            <a:endParaRPr lang="ja-JP" altLang="en-US" sz="1700" u="sng" dirty="0">
              <a:latin typeface="Arial Black" pitchFamily="34" charset="0"/>
              <a:ea typeface="HGP創英角ｺﾞｼｯｸUB" pitchFamily="50" charset="-128"/>
            </a:endParaRPr>
          </a:p>
        </p:txBody>
      </p:sp>
      <p:sp>
        <p:nvSpPr>
          <p:cNvPr id="65" name="Text Box 186"/>
          <p:cNvSpPr txBox="1">
            <a:spLocks noChangeArrowheads="1"/>
          </p:cNvSpPr>
          <p:nvPr/>
        </p:nvSpPr>
        <p:spPr bwMode="auto">
          <a:xfrm>
            <a:off x="255141" y="2925196"/>
            <a:ext cx="3893939" cy="1758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800" dirty="0">
                <a:latin typeface="Arial Black" pitchFamily="34" charset="0"/>
                <a:ea typeface="HGP創英角ｺﾞｼｯｸUB" pitchFamily="50" charset="-128"/>
              </a:rPr>
              <a:t>★☆★☆★☆★</a:t>
            </a:r>
            <a:r>
              <a:rPr lang="ja-JP" altLang="en-US" sz="1800" dirty="0" smtClean="0">
                <a:latin typeface="Arial Black" pitchFamily="34" charset="0"/>
                <a:ea typeface="HGP創英角ｺﾞｼｯｸUB" pitchFamily="50" charset="-128"/>
              </a:rPr>
              <a:t>☆</a:t>
            </a:r>
            <a:r>
              <a:rPr lang="ja-JP" altLang="en-US" sz="1800" dirty="0">
                <a:latin typeface="Arial Black" pitchFamily="34" charset="0"/>
                <a:ea typeface="HGP創英角ｺﾞｼｯｸUB" pitchFamily="50" charset="-128"/>
              </a:rPr>
              <a:t>★☆★☆★☆★☆</a:t>
            </a:r>
          </a:p>
          <a:p>
            <a:pPr eaLnBrk="1" hangingPunct="1"/>
            <a:r>
              <a:rPr lang="ja-JP" altLang="en-US" sz="1800" dirty="0" smtClean="0">
                <a:latin typeface="Arial Black" pitchFamily="34" charset="0"/>
                <a:ea typeface="HGP創英角ｺﾞｼｯｸUB" pitchFamily="50" charset="-128"/>
              </a:rPr>
              <a:t>○○○○の○○を○○○○○○○○</a:t>
            </a:r>
            <a:endParaRPr lang="en-US" altLang="ja-JP" sz="1800" dirty="0" smtClean="0">
              <a:latin typeface="Arial Black" pitchFamily="34" charset="0"/>
              <a:ea typeface="HGP創英角ｺﾞｼｯｸUB" pitchFamily="50" charset="-128"/>
            </a:endParaRPr>
          </a:p>
          <a:p>
            <a:pPr eaLnBrk="1" hangingPunct="1"/>
            <a:r>
              <a:rPr lang="ja-JP" altLang="en-US" sz="1800" dirty="0" smtClean="0">
                <a:latin typeface="Arial Black" pitchFamily="34" charset="0"/>
                <a:ea typeface="HGP創英角ｺﾞｼｯｸUB" pitchFamily="50" charset="-128"/>
              </a:rPr>
              <a:t>○○○○○○○○○○○○○</a:t>
            </a:r>
            <a:r>
              <a:rPr lang="ja-JP" altLang="en-US" sz="1800" dirty="0">
                <a:latin typeface="Arial Black" pitchFamily="34" charset="0"/>
                <a:ea typeface="HGP創英角ｺﾞｼｯｸUB" pitchFamily="50" charset="-128"/>
              </a:rPr>
              <a:t>○○○○○</a:t>
            </a:r>
            <a:r>
              <a:rPr lang="ja-JP" altLang="en-US" sz="1800" dirty="0" smtClean="0">
                <a:latin typeface="Arial Black" pitchFamily="34" charset="0"/>
                <a:ea typeface="HGP創英角ｺﾞｼｯｸUB" pitchFamily="50" charset="-128"/>
              </a:rPr>
              <a:t>○○○○○○○○○○○○○○○○○○○○○○ます。</a:t>
            </a:r>
            <a:endParaRPr lang="en-US" altLang="ja-JP" sz="1800" dirty="0" smtClean="0">
              <a:latin typeface="Arial Black" pitchFamily="34" charset="0"/>
              <a:ea typeface="HGP創英角ｺﾞｼｯｸUB" pitchFamily="50" charset="-128"/>
            </a:endParaRPr>
          </a:p>
          <a:p>
            <a:pPr eaLnBrk="1" hangingPunct="1"/>
            <a:r>
              <a:rPr lang="ja-JP" altLang="en-US" sz="1800" dirty="0">
                <a:latin typeface="Arial Black" pitchFamily="34" charset="0"/>
                <a:ea typeface="HGP創英角ｺﾞｼｯｸUB" pitchFamily="50" charset="-128"/>
              </a:rPr>
              <a:t>★☆★☆★☆★☆★☆★☆★☆★</a:t>
            </a:r>
            <a:r>
              <a:rPr lang="ja-JP" altLang="en-US" sz="1800" dirty="0" smtClean="0">
                <a:latin typeface="Arial Black" pitchFamily="34" charset="0"/>
                <a:ea typeface="HGP創英角ｺﾞｼｯｸUB" pitchFamily="50" charset="-128"/>
              </a:rPr>
              <a:t>☆</a:t>
            </a:r>
            <a:endParaRPr lang="en-US" altLang="ja-JP" sz="1800" dirty="0">
              <a:latin typeface="Arial Black" pitchFamily="34" charset="0"/>
              <a:ea typeface="HGP創英角ｺﾞｼｯｸUB" pitchFamily="50" charset="-128"/>
            </a:endParaRPr>
          </a:p>
        </p:txBody>
      </p:sp>
      <p:sp>
        <p:nvSpPr>
          <p:cNvPr id="66" name="Text Box 186"/>
          <p:cNvSpPr txBox="1">
            <a:spLocks noChangeArrowheads="1"/>
          </p:cNvSpPr>
          <p:nvPr/>
        </p:nvSpPr>
        <p:spPr bwMode="auto">
          <a:xfrm>
            <a:off x="255140" y="2194013"/>
            <a:ext cx="6276413" cy="743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800" dirty="0" smtClean="0">
                <a:latin typeface="Arial Black" pitchFamily="34" charset="0"/>
                <a:ea typeface="HGP創英角ｺﾞｼｯｸUB" pitchFamily="50" charset="-128"/>
              </a:rPr>
              <a:t>○○・</a:t>
            </a:r>
            <a:r>
              <a:rPr lang="ja-JP" altLang="en-US" sz="1800" dirty="0">
                <a:latin typeface="Arial Black" pitchFamily="34" charset="0"/>
                <a:ea typeface="HGP創英角ｺﾞｼｯｸUB" pitchFamily="50" charset="-128"/>
              </a:rPr>
              <a:t>○</a:t>
            </a:r>
            <a:r>
              <a:rPr lang="ja-JP" altLang="en-US" sz="1800" dirty="0" smtClean="0">
                <a:latin typeface="Arial Black" pitchFamily="34" charset="0"/>
                <a:ea typeface="HGP創英角ｺﾞｼｯｸUB" pitchFamily="50" charset="-128"/>
              </a:rPr>
              <a:t>○○○○</a:t>
            </a:r>
            <a:r>
              <a:rPr lang="ja-JP" altLang="en-US" sz="1800" dirty="0">
                <a:latin typeface="Arial Black" pitchFamily="34" charset="0"/>
                <a:ea typeface="HGP創英角ｺﾞｼｯｸUB" pitchFamily="50" charset="-128"/>
              </a:rPr>
              <a:t>○○</a:t>
            </a:r>
            <a:r>
              <a:rPr lang="ja-JP" altLang="en-US" sz="1800" dirty="0" smtClean="0">
                <a:latin typeface="Arial Black" pitchFamily="34" charset="0"/>
                <a:ea typeface="HGP創英角ｺﾞｼｯｸUB" pitchFamily="50" charset="-128"/>
              </a:rPr>
              <a:t>○。</a:t>
            </a:r>
            <a:endParaRPr lang="en-US" altLang="ja-JP" sz="1800" dirty="0" smtClean="0">
              <a:latin typeface="Arial Black" pitchFamily="34" charset="0"/>
              <a:ea typeface="HGP創英角ｺﾞｼｯｸUB" pitchFamily="50" charset="-128"/>
            </a:endParaRPr>
          </a:p>
          <a:p>
            <a:pPr eaLnBrk="1" hangingPunct="1"/>
            <a:r>
              <a:rPr lang="ja-JP" altLang="en-US" sz="2400" dirty="0">
                <a:latin typeface="Arial Black" pitchFamily="34" charset="0"/>
                <a:ea typeface="HGP創英角ｺﾞｼｯｸUB" pitchFamily="50" charset="-128"/>
              </a:rPr>
              <a:t>○○○○</a:t>
            </a:r>
            <a:r>
              <a:rPr lang="ja-JP" altLang="en-US" sz="2400" dirty="0" smtClean="0">
                <a:latin typeface="Arial Black" pitchFamily="34" charset="0"/>
                <a:ea typeface="HGP創英角ｺﾞｼｯｸUB" pitchFamily="50" charset="-128"/>
              </a:rPr>
              <a:t>が○○○○します。</a:t>
            </a:r>
            <a:endParaRPr lang="ja-JP" altLang="en-US" sz="2400" dirty="0">
              <a:latin typeface="Arial Black" pitchFamily="34" charset="0"/>
              <a:ea typeface="HGP創英角ｺﾞｼｯｸUB" pitchFamily="50" charset="-128"/>
            </a:endParaRPr>
          </a:p>
        </p:txBody>
      </p:sp>
      <p:sp>
        <p:nvSpPr>
          <p:cNvPr id="67" name="Text Box 186"/>
          <p:cNvSpPr txBox="1">
            <a:spLocks noChangeArrowheads="1"/>
          </p:cNvSpPr>
          <p:nvPr/>
        </p:nvSpPr>
        <p:spPr bwMode="auto">
          <a:xfrm>
            <a:off x="255140" y="4678875"/>
            <a:ext cx="6276413" cy="835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400" dirty="0">
                <a:latin typeface="Arial Black" pitchFamily="34" charset="0"/>
                <a:ea typeface="HGP創英角ｺﾞｼｯｸUB" pitchFamily="50" charset="-128"/>
              </a:rPr>
              <a:t>まず</a:t>
            </a:r>
            <a:r>
              <a:rPr lang="ja-JP" altLang="en-US" sz="2400" dirty="0" smtClean="0">
                <a:latin typeface="Arial Black" pitchFamily="34" charset="0"/>
                <a:ea typeface="HGP創英角ｺﾞｼｯｸUB" pitchFamily="50" charset="-128"/>
              </a:rPr>
              <a:t>はお気軽に、下記ご記入の上、</a:t>
            </a:r>
            <a:r>
              <a:rPr lang="en-US" altLang="ja-JP" sz="2400" dirty="0" smtClean="0">
                <a:latin typeface="Arial Black" pitchFamily="34" charset="0"/>
                <a:ea typeface="HGP創英角ｺﾞｼｯｸUB" pitchFamily="50" charset="-128"/>
              </a:rPr>
              <a:t>FAX</a:t>
            </a:r>
            <a:r>
              <a:rPr lang="ja-JP" altLang="en-US" sz="2400" dirty="0" smtClean="0">
                <a:latin typeface="Arial Black" pitchFamily="34" charset="0"/>
                <a:ea typeface="HGP創英角ｺﾞｼｯｸUB" pitchFamily="50" charset="-128"/>
              </a:rPr>
              <a:t>を弊社にご送信ください。ご連絡をお待ちしています！</a:t>
            </a:r>
            <a:endParaRPr lang="ja-JP" altLang="en-US" sz="2400" dirty="0">
              <a:latin typeface="Arial Black" pitchFamily="34" charset="0"/>
              <a:ea typeface="HGP創英角ｺﾞｼｯｸUB" pitchFamily="50" charset="-128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704237"/>
              </p:ext>
            </p:extLst>
          </p:nvPr>
        </p:nvGraphicFramePr>
        <p:xfrm>
          <a:off x="350912" y="5686987"/>
          <a:ext cx="6102425" cy="1483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20485"/>
                <a:gridCol w="1220485"/>
                <a:gridCol w="366145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御社名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担当者名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住所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電話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FAX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メール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9" name="Text Box 186"/>
          <p:cNvSpPr txBox="1">
            <a:spLocks noChangeArrowheads="1"/>
          </p:cNvSpPr>
          <p:nvPr/>
        </p:nvSpPr>
        <p:spPr bwMode="auto">
          <a:xfrm>
            <a:off x="255141" y="7271163"/>
            <a:ext cx="6347719" cy="404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000" dirty="0">
                <a:latin typeface="Arial Black" pitchFamily="34" charset="0"/>
                <a:ea typeface="HGP創英角ｺﾞｼｯｸUB" pitchFamily="50" charset="-128"/>
              </a:rPr>
              <a:t>★☆★☆★☆★</a:t>
            </a:r>
            <a:r>
              <a:rPr lang="ja-JP" altLang="en-US" sz="2000" dirty="0" smtClean="0">
                <a:latin typeface="Arial Black" pitchFamily="34" charset="0"/>
                <a:ea typeface="HGP創英角ｺﾞｼｯｸUB" pitchFamily="50" charset="-128"/>
              </a:rPr>
              <a:t>☆</a:t>
            </a:r>
            <a:r>
              <a:rPr lang="ja-JP" altLang="en-US" sz="2000" dirty="0">
                <a:latin typeface="Arial Black" pitchFamily="34" charset="0"/>
                <a:ea typeface="HGP創英角ｺﾞｼｯｸUB" pitchFamily="50" charset="-128"/>
              </a:rPr>
              <a:t>★☆★☆★☆★</a:t>
            </a:r>
            <a:r>
              <a:rPr lang="ja-JP" altLang="en-US" sz="2000" dirty="0" smtClean="0">
                <a:latin typeface="Arial Black" pitchFamily="34" charset="0"/>
                <a:ea typeface="HGP創英角ｺﾞｼｯｸUB" pitchFamily="50" charset="-128"/>
              </a:rPr>
              <a:t>☆</a:t>
            </a:r>
            <a:r>
              <a:rPr lang="ja-JP" altLang="en-US" sz="2000" dirty="0">
                <a:latin typeface="Arial Black" pitchFamily="34" charset="0"/>
                <a:ea typeface="HGP創英角ｺﾞｼｯｸUB" pitchFamily="50" charset="-128"/>
              </a:rPr>
              <a:t>★☆★☆★☆★</a:t>
            </a:r>
            <a:r>
              <a:rPr lang="ja-JP" altLang="en-US" sz="2000" dirty="0" smtClean="0">
                <a:latin typeface="Arial Black" pitchFamily="34" charset="0"/>
                <a:ea typeface="HGP創英角ｺﾞｼｯｸUB" pitchFamily="50" charset="-128"/>
              </a:rPr>
              <a:t>☆</a:t>
            </a:r>
            <a:endParaRPr lang="ja-JP" altLang="en-US" sz="2000" dirty="0">
              <a:latin typeface="Arial Black" pitchFamily="34" charset="0"/>
              <a:ea typeface="HGP創英角ｺﾞｼｯｸUB" pitchFamily="50" charset="-128"/>
            </a:endParaRPr>
          </a:p>
        </p:txBody>
      </p:sp>
      <p:sp>
        <p:nvSpPr>
          <p:cNvPr id="71" name="Text Box 36"/>
          <p:cNvSpPr txBox="1">
            <a:spLocks noChangeArrowheads="1"/>
          </p:cNvSpPr>
          <p:nvPr/>
        </p:nvSpPr>
        <p:spPr bwMode="auto">
          <a:xfrm>
            <a:off x="321638" y="7686738"/>
            <a:ext cx="6347722" cy="1158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3200" dirty="0" smtClean="0">
                <a:latin typeface="Arial Black" pitchFamily="34" charset="0"/>
                <a:ea typeface="HGP創英角ｺﾞｼｯｸUB" pitchFamily="50" charset="-128"/>
              </a:rPr>
              <a:t>○○○○株式会社　</a:t>
            </a:r>
            <a:r>
              <a:rPr lang="en-US" altLang="ja-JP" sz="2000" dirty="0" smtClean="0">
                <a:latin typeface="Arial Black" pitchFamily="34" charset="0"/>
                <a:ea typeface="HGP創英角ｺﾞｼｯｸUB" pitchFamily="50" charset="-128"/>
              </a:rPr>
              <a:t>TEL</a:t>
            </a:r>
            <a:r>
              <a:rPr lang="ja-JP" altLang="en-US" sz="2000" dirty="0" smtClean="0">
                <a:latin typeface="Arial Black" pitchFamily="34" charset="0"/>
                <a:ea typeface="HGP創英角ｺﾞｼｯｸUB" pitchFamily="50" charset="-128"/>
              </a:rPr>
              <a:t>：</a:t>
            </a:r>
            <a:r>
              <a:rPr lang="en-US" altLang="ja-JP" sz="2000" dirty="0" smtClean="0">
                <a:latin typeface="Arial Black" pitchFamily="34" charset="0"/>
                <a:ea typeface="HGP創英角ｺﾞｼｯｸUB" pitchFamily="50" charset="-128"/>
              </a:rPr>
              <a:t>00-0000-0000</a:t>
            </a:r>
          </a:p>
          <a:p>
            <a:pPr eaLnBrk="1" hangingPunct="1"/>
            <a:r>
              <a:rPr lang="ja-JP" altLang="en-US" sz="2000" dirty="0" smtClean="0">
                <a:latin typeface="Arial Black" pitchFamily="34" charset="0"/>
                <a:ea typeface="HGP創英角ｺﾞｼｯｸUB" pitchFamily="50" charset="-128"/>
              </a:rPr>
              <a:t>　　　　　　　　担当）○○、○○　 </a:t>
            </a:r>
            <a:r>
              <a:rPr lang="ja-JP" altLang="en-US" sz="1400" dirty="0" smtClean="0">
                <a:latin typeface="Arial Black" pitchFamily="34" charset="0"/>
                <a:ea typeface="HGP創英角ｺﾞｼｯｸUB" pitchFamily="50" charset="-128"/>
              </a:rPr>
              <a:t>　</a:t>
            </a:r>
            <a:r>
              <a:rPr lang="en-US" altLang="ja-JP" sz="2000" dirty="0" smtClean="0">
                <a:latin typeface="Arial Black" pitchFamily="34" charset="0"/>
                <a:ea typeface="HGP創英角ｺﾞｼｯｸUB" pitchFamily="50" charset="-128"/>
              </a:rPr>
              <a:t>FAX</a:t>
            </a:r>
            <a:r>
              <a:rPr lang="ja-JP" altLang="en-US" sz="2000" dirty="0" smtClean="0">
                <a:latin typeface="Arial Black" pitchFamily="34" charset="0"/>
                <a:ea typeface="HGP創英角ｺﾞｼｯｸUB" pitchFamily="50" charset="-128"/>
              </a:rPr>
              <a:t>：</a:t>
            </a:r>
            <a:r>
              <a:rPr lang="en-US" altLang="ja-JP" sz="2000" dirty="0">
                <a:latin typeface="Arial Black" pitchFamily="34" charset="0"/>
                <a:ea typeface="HGP創英角ｺﾞｼｯｸUB" pitchFamily="50" charset="-128"/>
              </a:rPr>
              <a:t>00-0000-0000</a:t>
            </a:r>
          </a:p>
          <a:p>
            <a:pPr eaLnBrk="1" hangingPunct="1"/>
            <a:r>
              <a:rPr lang="ja-JP" altLang="en-US" sz="1700" dirty="0" smtClean="0">
                <a:latin typeface="Arial Black" pitchFamily="34" charset="0"/>
                <a:ea typeface="HGP創英角ｺﾞｼｯｸUB" pitchFamily="50" charset="-128"/>
              </a:rPr>
              <a:t>〒○○○○○○市○○　△－□</a:t>
            </a:r>
            <a:r>
              <a:rPr lang="ja-JP" altLang="en-US" sz="1700" dirty="0">
                <a:latin typeface="Arial Black" pitchFamily="34" charset="0"/>
                <a:ea typeface="HGP創英角ｺﾞｼｯｸUB" pitchFamily="50" charset="-128"/>
              </a:rPr>
              <a:t>　</a:t>
            </a:r>
            <a:r>
              <a:rPr lang="ja-JP" altLang="en-US" sz="1700" dirty="0" smtClean="0">
                <a:latin typeface="Arial Black" pitchFamily="34" charset="0"/>
                <a:ea typeface="HGP創英角ｺﾞｼｯｸUB" pitchFamily="50" charset="-128"/>
              </a:rPr>
              <a:t>　</a:t>
            </a:r>
            <a:r>
              <a:rPr lang="ja-JP" altLang="en-US" sz="1700" dirty="0">
                <a:latin typeface="Arial Black" pitchFamily="34" charset="0"/>
                <a:ea typeface="HGP創英角ｺﾞｼｯｸUB" pitchFamily="50" charset="-128"/>
              </a:rPr>
              <a:t>　</a:t>
            </a:r>
            <a:r>
              <a:rPr lang="en-US" altLang="ja-JP" sz="1400" dirty="0" smtClean="0">
                <a:latin typeface="Arial Black" pitchFamily="34" charset="0"/>
                <a:ea typeface="HGP創英角ｺﾞｼｯｸUB" pitchFamily="50" charset="-128"/>
              </a:rPr>
              <a:t>MAIL</a:t>
            </a:r>
            <a:r>
              <a:rPr lang="en-US" altLang="ja-JP" sz="1400" dirty="0">
                <a:latin typeface="Arial Black" pitchFamily="34" charset="0"/>
                <a:ea typeface="HGP創英角ｺﾞｼｯｸUB" pitchFamily="50" charset="-128"/>
              </a:rPr>
              <a:t>:</a:t>
            </a:r>
            <a:r>
              <a:rPr lang="ja-JP" altLang="en-US" sz="1400" dirty="0">
                <a:latin typeface="Arial Black" pitchFamily="34" charset="0"/>
                <a:ea typeface="HGP創英角ｺﾞｼｯｸUB" pitchFamily="50" charset="-128"/>
              </a:rPr>
              <a:t>○○</a:t>
            </a:r>
            <a:r>
              <a:rPr lang="ja-JP" altLang="en-US" sz="1400" dirty="0" smtClean="0">
                <a:latin typeface="Arial Black" pitchFamily="34" charset="0"/>
                <a:ea typeface="HGP創英角ｺﾞｼｯｸUB" pitchFamily="50" charset="-128"/>
              </a:rPr>
              <a:t>○○</a:t>
            </a:r>
            <a:r>
              <a:rPr lang="ja-JP" altLang="en-US" sz="1400" dirty="0">
                <a:latin typeface="Arial Black" pitchFamily="34" charset="0"/>
                <a:ea typeface="HGP創英角ｺﾞｼｯｸUB" pitchFamily="50" charset="-128"/>
              </a:rPr>
              <a:t>○</a:t>
            </a:r>
            <a:r>
              <a:rPr lang="en-US" altLang="ja-JP" sz="1400" dirty="0">
                <a:latin typeface="Arial Black" pitchFamily="34" charset="0"/>
                <a:ea typeface="HGP創英角ｺﾞｼｯｸUB" pitchFamily="50" charset="-128"/>
              </a:rPr>
              <a:t>@</a:t>
            </a:r>
            <a:r>
              <a:rPr lang="ja-JP" altLang="en-US" sz="1400" dirty="0">
                <a:latin typeface="Arial Black" pitchFamily="34" charset="0"/>
                <a:ea typeface="HGP創英角ｺﾞｼｯｸUB" pitchFamily="50" charset="-128"/>
              </a:rPr>
              <a:t>○</a:t>
            </a:r>
            <a:r>
              <a:rPr lang="ja-JP" altLang="en-US" sz="1400" dirty="0" smtClean="0">
                <a:latin typeface="Arial Black" pitchFamily="34" charset="0"/>
                <a:ea typeface="HGP創英角ｺﾞｼｯｸUB" pitchFamily="50" charset="-128"/>
              </a:rPr>
              <a:t>○○</a:t>
            </a:r>
            <a:r>
              <a:rPr lang="ja-JP" altLang="en-US" sz="1400" dirty="0">
                <a:latin typeface="Arial Black" pitchFamily="34" charset="0"/>
                <a:ea typeface="HGP創英角ｺﾞｼｯｸUB" pitchFamily="50" charset="-128"/>
              </a:rPr>
              <a:t>○○</a:t>
            </a:r>
            <a:r>
              <a:rPr lang="ja-JP" altLang="en-US" sz="1400" dirty="0" smtClean="0">
                <a:latin typeface="Arial Black" pitchFamily="34" charset="0"/>
                <a:ea typeface="HGP創英角ｺﾞｼｯｸUB" pitchFamily="50" charset="-128"/>
              </a:rPr>
              <a:t>○</a:t>
            </a:r>
            <a:endParaRPr lang="ja-JP" altLang="en-US" sz="1400" dirty="0">
              <a:latin typeface="Arial Black" pitchFamily="34" charset="0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384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画面に合わせる 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AR悠々ｺﾞｼｯｸ体E04</vt:lpstr>
      <vt:lpstr>HGP創英角ｺﾞｼｯｸUB</vt:lpstr>
      <vt:lpstr>ＭＳ Ｐゴシック</vt:lpstr>
      <vt:lpstr>Arial</vt:lpstr>
      <vt:lpstr>Arial Black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2015-11-17T08:19:27Z</dcterms:created>
  <dcterms:modified xsi:type="dcterms:W3CDTF">2015-11-17T08:19:45Z</dcterms:modified>
</cp:coreProperties>
</file>