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840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WordArt 2"/>
          <p:cNvSpPr>
            <a:spLocks noChangeArrowheads="1" noChangeShapeType="1" noTextEdit="1"/>
          </p:cNvSpPr>
          <p:nvPr/>
        </p:nvSpPr>
        <p:spPr bwMode="auto">
          <a:xfrm>
            <a:off x="3860800" y="315913"/>
            <a:ext cx="2581275" cy="361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ja-JP" altLang="en-US" sz="1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○○○○○○○○○○○○より、</a:t>
            </a:r>
          </a:p>
          <a:p>
            <a:pPr algn="r"/>
            <a:r>
              <a:rPr lang="ja-JP" altLang="en-US" sz="1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○○○様へのご案内です。</a:t>
            </a:r>
          </a:p>
        </p:txBody>
      </p:sp>
      <p:sp>
        <p:nvSpPr>
          <p:cNvPr id="87043" name="WordArt 3"/>
          <p:cNvSpPr>
            <a:spLocks noChangeArrowheads="1" noChangeShapeType="1" noTextEdit="1"/>
          </p:cNvSpPr>
          <p:nvPr/>
        </p:nvSpPr>
        <p:spPr bwMode="auto">
          <a:xfrm>
            <a:off x="549275" y="950913"/>
            <a:ext cx="5614988" cy="137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○○○○へ</a:t>
            </a:r>
            <a:r>
              <a:rPr lang="ja-JP" altLang="en-US" sz="5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の</a:t>
            </a:r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</a:t>
            </a:r>
            <a:r>
              <a:rPr lang="ja-JP" altLang="en-US" sz="5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を</a:t>
            </a:r>
          </a:p>
          <a:p>
            <a:pPr algn="ctr"/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</a:t>
            </a:r>
            <a:r>
              <a:rPr lang="ja-JP" altLang="en-US" sz="5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で</a:t>
            </a:r>
            <a:r>
              <a:rPr lang="ja-JP" altLang="en-US" sz="5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</a:t>
            </a:r>
            <a:r>
              <a:rPr lang="ja-JP" altLang="en-US" sz="5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します。</a:t>
            </a:r>
          </a:p>
        </p:txBody>
      </p:sp>
      <p:sp>
        <p:nvSpPr>
          <p:cNvPr id="87044" name="Rectangle 4" descr="5%"/>
          <p:cNvSpPr>
            <a:spLocks noChangeArrowheads="1"/>
          </p:cNvSpPr>
          <p:nvPr/>
        </p:nvSpPr>
        <p:spPr bwMode="auto">
          <a:xfrm>
            <a:off x="3789363" y="2843213"/>
            <a:ext cx="2374900" cy="2897187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写真または、イラスト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260350" y="6084888"/>
            <a:ext cx="6335713" cy="477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ja-JP" altLang="en-US" sz="1600" b="1">
                <a:solidFill>
                  <a:schemeClr val="bg1"/>
                </a:solidFill>
                <a:latin typeface="ＭＳ Ｐゴシック" pitchFamily="50" charset="-128"/>
              </a:rPr>
              <a:t>○○○○○○○○○○○○○○○○○○○○○○○○○○○</a:t>
            </a:r>
            <a:endParaRPr lang="ja-JP" altLang="en-US" sz="160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4437063" y="5767388"/>
            <a:ext cx="107473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写真の説明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260350" y="8316913"/>
            <a:ext cx="6335713" cy="477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ja-JP" sz="1600" b="1">
                <a:solidFill>
                  <a:schemeClr val="bg1"/>
                </a:solidFill>
                <a:latin typeface="ＭＳ Ｐゴシック" pitchFamily="50" charset="-128"/>
              </a:rPr>
              <a:t>FAX</a:t>
            </a:r>
            <a:r>
              <a:rPr lang="ja-JP" altLang="en-US" sz="1600" b="1">
                <a:solidFill>
                  <a:schemeClr val="bg1"/>
                </a:solidFill>
                <a:latin typeface="ＭＳ Ｐゴシック" pitchFamily="50" charset="-128"/>
              </a:rPr>
              <a:t>番号　　　　　　　　　　　　へ、この</a:t>
            </a:r>
            <a:r>
              <a:rPr lang="en-US" altLang="ja-JP" sz="1600" b="1">
                <a:solidFill>
                  <a:schemeClr val="bg1"/>
                </a:solidFill>
                <a:latin typeface="ＭＳ Ｐゴシック" pitchFamily="50" charset="-128"/>
              </a:rPr>
              <a:t>FAX</a:t>
            </a:r>
            <a:r>
              <a:rPr lang="ja-JP" altLang="en-US" sz="1600" b="1">
                <a:solidFill>
                  <a:schemeClr val="bg1"/>
                </a:solidFill>
                <a:latin typeface="ＭＳ Ｐゴシック" pitchFamily="50" charset="-128"/>
              </a:rPr>
              <a:t>をご返信ください。</a:t>
            </a:r>
            <a:endParaRPr lang="ja-JP" altLang="en-US" sz="160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595313" y="4757738"/>
            <a:ext cx="2833687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運営会社　 ：　○○○○○○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本社所在地： 〒</a:t>
            </a:r>
            <a:r>
              <a:rPr lang="en-US" altLang="ja-JP" sz="1100">
                <a:solidFill>
                  <a:schemeClr val="tx1"/>
                </a:solidFill>
                <a:latin typeface="Arial" charset="0"/>
              </a:rPr>
              <a:t>000-0000</a:t>
            </a:r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　○○○○</a:t>
            </a:r>
          </a:p>
          <a:p>
            <a:r>
              <a:rPr lang="ja-JP" altLang="en-US" sz="1100">
                <a:solidFill>
                  <a:schemeClr val="tx1"/>
                </a:solidFill>
                <a:latin typeface="Arial" charset="0"/>
              </a:rPr>
              <a:t>ﾎｰﾑﾍﾟｰｼﾞ　：</a:t>
            </a:r>
          </a:p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電話番号　　：</a:t>
            </a:r>
          </a:p>
          <a:p>
            <a:r>
              <a:rPr lang="en-US" altLang="ja-JP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>
                <a:solidFill>
                  <a:schemeClr val="tx1"/>
                </a:solidFill>
                <a:latin typeface="Arial" charset="0"/>
              </a:rPr>
              <a:t>番号　　：</a:t>
            </a:r>
          </a:p>
          <a:p>
            <a:r>
              <a:rPr lang="ja-JP" altLang="en-US">
                <a:solidFill>
                  <a:schemeClr val="tx1"/>
                </a:solidFill>
                <a:latin typeface="Arial" charset="0"/>
              </a:rPr>
              <a:t>ﾒｰﾙｱﾄﾞﾚｽ　 ：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595313" y="6644388"/>
            <a:ext cx="3194050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店舗名</a:t>
            </a:r>
          </a:p>
          <a:p>
            <a:pPr>
              <a:lnSpc>
                <a:spcPct val="18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担当者さまの氏名</a:t>
            </a:r>
          </a:p>
          <a:p>
            <a:pPr>
              <a:lnSpc>
                <a:spcPct val="18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連絡先電話番号</a:t>
            </a:r>
          </a:p>
          <a:p>
            <a:pPr>
              <a:lnSpc>
                <a:spcPct val="18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ご連絡可能な時間帯</a:t>
            </a:r>
          </a:p>
          <a:p>
            <a:pPr>
              <a:lnSpc>
                <a:spcPct val="16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年中無休</a:t>
            </a:r>
            <a:r>
              <a:rPr lang="en-US" altLang="ja-JP" dirty="0">
                <a:solidFill>
                  <a:schemeClr val="tx1"/>
                </a:solidFill>
                <a:latin typeface="Arial" charset="0"/>
              </a:rPr>
              <a:t>24</a:t>
            </a: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時間受付・全国対応・担当○○（○○○○）</a:t>
            </a:r>
          </a:p>
          <a:p>
            <a:pPr>
              <a:lnSpc>
                <a:spcPct val="120000"/>
              </a:lnSpc>
            </a:pP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「</a:t>
            </a:r>
            <a:r>
              <a:rPr lang="en-US" altLang="ja-JP" dirty="0">
                <a:solidFill>
                  <a:schemeClr val="tx1"/>
                </a:solidFill>
                <a:latin typeface="Arial" charset="0"/>
              </a:rPr>
              <a:t>FAX</a:t>
            </a:r>
            <a:r>
              <a:rPr lang="ja-JP" altLang="en-US" dirty="0">
                <a:solidFill>
                  <a:schemeClr val="tx1"/>
                </a:solidFill>
                <a:latin typeface="Arial" charset="0"/>
              </a:rPr>
              <a:t>を見て」とお伝えいただくとスムーズです。</a:t>
            </a:r>
          </a:p>
        </p:txBody>
      </p:sp>
      <p:sp>
        <p:nvSpPr>
          <p:cNvPr id="87050" name="Line 10"/>
          <p:cNvSpPr>
            <a:spLocks noChangeShapeType="1"/>
          </p:cNvSpPr>
          <p:nvPr/>
        </p:nvSpPr>
        <p:spPr bwMode="auto">
          <a:xfrm>
            <a:off x="549275" y="6948488"/>
            <a:ext cx="4032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87051" name="Line 11"/>
          <p:cNvSpPr>
            <a:spLocks noChangeShapeType="1"/>
          </p:cNvSpPr>
          <p:nvPr/>
        </p:nvSpPr>
        <p:spPr bwMode="auto">
          <a:xfrm>
            <a:off x="549275" y="7235825"/>
            <a:ext cx="4032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87052" name="Line 12"/>
          <p:cNvSpPr>
            <a:spLocks noChangeShapeType="1"/>
          </p:cNvSpPr>
          <p:nvPr/>
        </p:nvSpPr>
        <p:spPr bwMode="auto">
          <a:xfrm>
            <a:off x="549275" y="7524750"/>
            <a:ext cx="4032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87053" name="Line 13"/>
          <p:cNvSpPr>
            <a:spLocks noChangeShapeType="1"/>
          </p:cNvSpPr>
          <p:nvPr/>
        </p:nvSpPr>
        <p:spPr bwMode="auto">
          <a:xfrm>
            <a:off x="549275" y="7812088"/>
            <a:ext cx="4032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4787900" y="7769225"/>
            <a:ext cx="19431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>
                <a:solidFill>
                  <a:schemeClr val="tx1"/>
                </a:solidFill>
                <a:latin typeface="Arial" charset="0"/>
              </a:rPr>
              <a:t>こちらに直接お電話いただくが、</a:t>
            </a:r>
          </a:p>
          <a:p>
            <a:pPr>
              <a:lnSpc>
                <a:spcPct val="130000"/>
              </a:lnSpc>
            </a:pPr>
            <a:r>
              <a:rPr lang="ja-JP" altLang="en-US">
                <a:solidFill>
                  <a:schemeClr val="tx1"/>
                </a:solidFill>
                <a:latin typeface="Arial" charset="0"/>
              </a:rPr>
              <a:t>下の番号へご返信ください。</a:t>
            </a:r>
          </a:p>
        </p:txBody>
      </p:sp>
      <p:sp>
        <p:nvSpPr>
          <p:cNvPr id="87055" name="WordArt 15"/>
          <p:cNvSpPr>
            <a:spLocks noChangeArrowheads="1" noChangeShapeType="1" noTextEdit="1"/>
          </p:cNvSpPr>
          <p:nvPr/>
        </p:nvSpPr>
        <p:spPr bwMode="auto">
          <a:xfrm>
            <a:off x="3284538" y="7986713"/>
            <a:ext cx="1460500" cy="225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1800" kern="10"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1800" kern="10"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87056" name="Rectangle 16"/>
          <p:cNvSpPr>
            <a:spLocks noChangeArrowheads="1"/>
          </p:cNvSpPr>
          <p:nvPr/>
        </p:nvSpPr>
        <p:spPr bwMode="auto">
          <a:xfrm>
            <a:off x="4724400" y="6732588"/>
            <a:ext cx="1763713" cy="1079500"/>
          </a:xfrm>
          <a:prstGeom prst="rect">
            <a:avLst/>
          </a:prstGeom>
          <a:solidFill>
            <a:schemeClr val="bg1"/>
          </a:solidFill>
          <a:ln w="12700" cap="rnd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その他ご希望など</a:t>
            </a:r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777875" y="2794000"/>
            <a:ext cx="2938463" cy="1680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500" b="1" dirty="0">
                <a:solidFill>
                  <a:schemeClr val="tx1"/>
                </a:solidFill>
                <a:latin typeface="Arial" charset="0"/>
              </a:rPr>
              <a:t>○○○○○○○○○</a:t>
            </a:r>
            <a:r>
              <a:rPr lang="ja-JP" altLang="en-US" sz="1500" b="1" dirty="0" smtClean="0">
                <a:solidFill>
                  <a:schemeClr val="tx1"/>
                </a:solidFill>
                <a:latin typeface="Arial" charset="0"/>
              </a:rPr>
              <a:t>が○○</a:t>
            </a:r>
            <a:endParaRPr lang="ja-JP" altLang="en-US" sz="15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>
                <a:solidFill>
                  <a:schemeClr val="tx1"/>
                </a:solidFill>
              </a:rPr>
              <a:t>○○○○○○</a:t>
            </a:r>
            <a:r>
              <a:rPr lang="ja-JP" altLang="en-US" sz="1400" b="1" dirty="0" smtClean="0">
                <a:solidFill>
                  <a:schemeClr val="tx1"/>
                </a:solidFill>
              </a:rPr>
              <a:t>が○○</a:t>
            </a:r>
            <a:endParaRPr lang="ja-JP" altLang="en-US" sz="14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>
                <a:solidFill>
                  <a:schemeClr val="tx1"/>
                </a:solidFill>
              </a:rPr>
              <a:t>○○○○○○</a:t>
            </a:r>
            <a:r>
              <a:rPr lang="ja-JP" altLang="en-US" sz="1400" b="1" dirty="0" smtClean="0">
                <a:solidFill>
                  <a:schemeClr val="tx1"/>
                </a:solidFill>
              </a:rPr>
              <a:t>が○○</a:t>
            </a:r>
            <a:endParaRPr lang="ja-JP" altLang="en-US" sz="14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 smtClean="0">
                <a:solidFill>
                  <a:schemeClr val="tx1"/>
                </a:solidFill>
              </a:rPr>
              <a:t>○○○○○○</a:t>
            </a:r>
            <a:r>
              <a:rPr lang="ja-JP" altLang="en-US" sz="1500" b="1" dirty="0" smtClean="0">
                <a:solidFill>
                  <a:schemeClr val="tx1"/>
                </a:solidFill>
                <a:latin typeface="Arial" charset="0"/>
              </a:rPr>
              <a:t>○○○○○○○</a:t>
            </a:r>
            <a:r>
              <a:rPr lang="ja-JP" altLang="en-US" sz="1400" b="1" dirty="0" smtClean="0">
                <a:solidFill>
                  <a:schemeClr val="tx1"/>
                </a:solidFill>
              </a:rPr>
              <a:t>いる</a:t>
            </a:r>
            <a:endParaRPr lang="ja-JP" altLang="en-US" sz="14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 smtClean="0">
                <a:solidFill>
                  <a:schemeClr val="tx1"/>
                </a:solidFill>
              </a:rPr>
              <a:t>○○○○○○○○○</a:t>
            </a:r>
            <a:endParaRPr lang="ja-JP" altLang="en-US" sz="14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 smtClean="0">
                <a:solidFill>
                  <a:schemeClr val="tx1"/>
                </a:solidFill>
              </a:rPr>
              <a:t>○○○○○○○○○</a:t>
            </a:r>
            <a:endParaRPr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87058" name="WordArt 18"/>
          <p:cNvSpPr>
            <a:spLocks noChangeArrowheads="1" noChangeShapeType="1" noTextEdit="1"/>
          </p:cNvSpPr>
          <p:nvPr/>
        </p:nvSpPr>
        <p:spPr bwMode="auto">
          <a:xfrm>
            <a:off x="1785938" y="8421688"/>
            <a:ext cx="14605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18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0120-000-000</a:t>
            </a:r>
            <a:endParaRPr lang="ja-JP" altLang="en-US" sz="1800" kern="1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grpSp>
        <p:nvGrpSpPr>
          <p:cNvPr id="87082" name="Group 42"/>
          <p:cNvGrpSpPr>
            <a:grpSpLocks/>
          </p:cNvGrpSpPr>
          <p:nvPr/>
        </p:nvGrpSpPr>
        <p:grpSpPr bwMode="auto">
          <a:xfrm>
            <a:off x="620713" y="3124200"/>
            <a:ext cx="206375" cy="230188"/>
            <a:chOff x="2962" y="3814"/>
            <a:chExt cx="239" cy="268"/>
          </a:xfrm>
        </p:grpSpPr>
        <p:sp>
          <p:nvSpPr>
            <p:cNvPr id="87083" name="Rectangle 43"/>
            <p:cNvSpPr>
              <a:spLocks noChangeArrowheads="1"/>
            </p:cNvSpPr>
            <p:nvPr/>
          </p:nvSpPr>
          <p:spPr bwMode="auto">
            <a:xfrm>
              <a:off x="2962" y="3897"/>
              <a:ext cx="185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87084" name="Picture 44" descr="MC900434713[1]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3814"/>
              <a:ext cx="221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7085" name="Group 45"/>
          <p:cNvGrpSpPr>
            <a:grpSpLocks/>
          </p:cNvGrpSpPr>
          <p:nvPr/>
        </p:nvGrpSpPr>
        <p:grpSpPr bwMode="auto">
          <a:xfrm>
            <a:off x="620713" y="3389313"/>
            <a:ext cx="206375" cy="230187"/>
            <a:chOff x="2962" y="3814"/>
            <a:chExt cx="239" cy="268"/>
          </a:xfrm>
        </p:grpSpPr>
        <p:sp>
          <p:nvSpPr>
            <p:cNvPr id="87086" name="Rectangle 46"/>
            <p:cNvSpPr>
              <a:spLocks noChangeArrowheads="1"/>
            </p:cNvSpPr>
            <p:nvPr/>
          </p:nvSpPr>
          <p:spPr bwMode="auto">
            <a:xfrm>
              <a:off x="2962" y="3897"/>
              <a:ext cx="185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87087" name="Picture 47" descr="MC900434713[1]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3814"/>
              <a:ext cx="221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7088" name="Group 48"/>
          <p:cNvGrpSpPr>
            <a:grpSpLocks/>
          </p:cNvGrpSpPr>
          <p:nvPr/>
        </p:nvGrpSpPr>
        <p:grpSpPr bwMode="auto">
          <a:xfrm>
            <a:off x="620713" y="3654425"/>
            <a:ext cx="206375" cy="230188"/>
            <a:chOff x="2962" y="3814"/>
            <a:chExt cx="239" cy="268"/>
          </a:xfrm>
        </p:grpSpPr>
        <p:sp>
          <p:nvSpPr>
            <p:cNvPr id="87089" name="Rectangle 49"/>
            <p:cNvSpPr>
              <a:spLocks noChangeArrowheads="1"/>
            </p:cNvSpPr>
            <p:nvPr/>
          </p:nvSpPr>
          <p:spPr bwMode="auto">
            <a:xfrm>
              <a:off x="2962" y="3897"/>
              <a:ext cx="185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87090" name="Picture 50" descr="MC900434713[1]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3814"/>
              <a:ext cx="221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7091" name="Group 51"/>
          <p:cNvGrpSpPr>
            <a:grpSpLocks/>
          </p:cNvGrpSpPr>
          <p:nvPr/>
        </p:nvGrpSpPr>
        <p:grpSpPr bwMode="auto">
          <a:xfrm>
            <a:off x="620713" y="3924300"/>
            <a:ext cx="206375" cy="230188"/>
            <a:chOff x="2962" y="3814"/>
            <a:chExt cx="239" cy="268"/>
          </a:xfrm>
        </p:grpSpPr>
        <p:sp>
          <p:nvSpPr>
            <p:cNvPr id="87092" name="Rectangle 52"/>
            <p:cNvSpPr>
              <a:spLocks noChangeArrowheads="1"/>
            </p:cNvSpPr>
            <p:nvPr/>
          </p:nvSpPr>
          <p:spPr bwMode="auto">
            <a:xfrm>
              <a:off x="2962" y="3897"/>
              <a:ext cx="185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87093" name="Picture 53" descr="MC900434713[1]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3814"/>
              <a:ext cx="221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7094" name="Group 54"/>
          <p:cNvGrpSpPr>
            <a:grpSpLocks/>
          </p:cNvGrpSpPr>
          <p:nvPr/>
        </p:nvGrpSpPr>
        <p:grpSpPr bwMode="auto">
          <a:xfrm>
            <a:off x="620713" y="4176713"/>
            <a:ext cx="206375" cy="230187"/>
            <a:chOff x="2962" y="3814"/>
            <a:chExt cx="239" cy="268"/>
          </a:xfrm>
        </p:grpSpPr>
        <p:sp>
          <p:nvSpPr>
            <p:cNvPr id="87095" name="Rectangle 55"/>
            <p:cNvSpPr>
              <a:spLocks noChangeArrowheads="1"/>
            </p:cNvSpPr>
            <p:nvPr/>
          </p:nvSpPr>
          <p:spPr bwMode="auto">
            <a:xfrm>
              <a:off x="2962" y="3897"/>
              <a:ext cx="185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87096" name="Picture 56" descr="MC900434713[1]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3814"/>
              <a:ext cx="221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7100" name="Group 60"/>
          <p:cNvGrpSpPr>
            <a:grpSpLocks/>
          </p:cNvGrpSpPr>
          <p:nvPr/>
        </p:nvGrpSpPr>
        <p:grpSpPr bwMode="auto">
          <a:xfrm>
            <a:off x="620713" y="2871788"/>
            <a:ext cx="206375" cy="230187"/>
            <a:chOff x="2962" y="3814"/>
            <a:chExt cx="239" cy="268"/>
          </a:xfrm>
        </p:grpSpPr>
        <p:sp>
          <p:nvSpPr>
            <p:cNvPr id="87101" name="Rectangle 61"/>
            <p:cNvSpPr>
              <a:spLocks noChangeArrowheads="1"/>
            </p:cNvSpPr>
            <p:nvPr/>
          </p:nvSpPr>
          <p:spPr bwMode="auto">
            <a:xfrm>
              <a:off x="2962" y="3897"/>
              <a:ext cx="185" cy="18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  <p:pic>
          <p:nvPicPr>
            <p:cNvPr id="87102" name="Picture 62" descr="MC900434713[1]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0" y="3814"/>
              <a:ext cx="221" cy="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103" name="Text Box 63"/>
          <p:cNvSpPr txBox="1">
            <a:spLocks noChangeArrowheads="1"/>
          </p:cNvSpPr>
          <p:nvPr/>
        </p:nvSpPr>
        <p:spPr bwMode="auto">
          <a:xfrm>
            <a:off x="260350" y="4421188"/>
            <a:ext cx="345598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300" b="1">
                <a:solidFill>
                  <a:schemeClr val="tx1"/>
                </a:solidFill>
                <a:latin typeface="Arial" charset="0"/>
              </a:rPr>
              <a:t>○○○○○○○○○○○○○○○○○○○</a:t>
            </a:r>
          </a:p>
        </p:txBody>
      </p:sp>
      <p:sp>
        <p:nvSpPr>
          <p:cNvPr id="87104" name="Text Box 64"/>
          <p:cNvSpPr txBox="1">
            <a:spLocks noChangeArrowheads="1"/>
          </p:cNvSpPr>
          <p:nvPr/>
        </p:nvSpPr>
        <p:spPr bwMode="auto">
          <a:xfrm>
            <a:off x="260350" y="2482850"/>
            <a:ext cx="345598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300" b="1">
                <a:solidFill>
                  <a:schemeClr val="tx1"/>
                </a:solidFill>
                <a:latin typeface="Arial" charset="0"/>
              </a:rPr>
              <a:t>○○○○○○○○○○○○○○○○○○○</a:t>
            </a:r>
          </a:p>
        </p:txBody>
      </p:sp>
      <p:pic>
        <p:nvPicPr>
          <p:cNvPr id="12294" name="Picture 6" descr="http://fax-lnet.jp/contents/sozai/img/category/002_1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65" y="263791"/>
            <a:ext cx="1627187" cy="58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http://fax-lnet.jp/contents/sozai/img/category/010_0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454" y="4633672"/>
            <a:ext cx="1263768" cy="139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8" descr="http://fax-lnet.jp/contents/sozai/img/category/008_0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207" y="2665433"/>
            <a:ext cx="3414031" cy="72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Microsoft Office PowerPoint</Application>
  <PresentationFormat>画面に合わせる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2015-11-17T08:17:50Z</dcterms:created>
  <dcterms:modified xsi:type="dcterms:W3CDTF">2015-11-17T08:18:03Z</dcterms:modified>
</cp:coreProperties>
</file>