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87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FFFF00"/>
    <a:srgbClr val="000000"/>
    <a:srgbClr val="C0C0C0"/>
    <a:srgbClr val="4D4D4D"/>
    <a:srgbClr val="11111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281" autoAdjust="0"/>
  </p:normalViewPr>
  <p:slideViewPr>
    <p:cSldViewPr showGuides="1">
      <p:cViewPr varScale="1">
        <p:scale>
          <a:sx n="60" d="100"/>
          <a:sy n="60" d="100"/>
        </p:scale>
        <p:origin x="1998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E33DF88-2CCE-47CC-B54D-EA64F6A24DD3}" type="datetimeFigureOut">
              <a:rPr lang="ja-JP" altLang="en-US"/>
              <a:pPr/>
              <a:t>2015/11/17</a:t>
            </a:fld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6600" y="746125"/>
            <a:ext cx="27940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6924E2-F6E1-44D8-A8FA-B782F8EEDA0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648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3934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BBF-77D3-4193-958D-A8216AD6C481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548-1DDA-4827-9C6C-9C91610817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63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5569-761B-4098-81E5-A7270FEA36B3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E61F-D427-4649-A3FC-CD9D301E2D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8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FCD0-EEFC-45D1-851B-C5E341725976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29E6-A18B-4B51-AE05-177FD5CFD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68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8ED57-3733-495E-B6B3-6FC25C39BDBA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C23FC-6A5A-4121-9079-1FC9D9FA6A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681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205-B2BE-4840-8672-A98AA5EA834C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9255-272D-4B10-AD19-22AA40DDC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0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6D0D-76C3-4DBB-AF11-1E0C3CD9D58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215A-85F6-4AD7-8A89-6618FC31B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77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A6CD-2D5B-45A2-B7AD-B81647846F02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F687-8E50-44F8-ACBE-412E97C20B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613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4EC8-E3C1-4E4C-A9D1-41ABFBD1E2A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1497-CE8F-4539-A24D-03087E7C04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95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0649-4754-4A3C-83E4-5B932B10926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41DF-643F-4680-B421-176FE954EB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61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1BD80-89AA-4EC6-A065-E2D8E7AED23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183CF-3080-45F1-AFF7-E42369D7A1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81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028CD-6CB4-4BF5-81C6-9FC3C794078D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2B0-33CA-4481-9CA5-7263640CF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9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61ED-6F4C-45D4-A13F-80A44E2CA3F7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1C68-051C-4E42-8549-AB61A70908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CE3619-D63F-4761-A0A3-C2DE63A88F9B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ACD9C4-5537-4A1D-83F6-55DEA42371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WordArt 2"/>
          <p:cNvSpPr>
            <a:spLocks noChangeArrowheads="1" noChangeShapeType="1" noTextEdit="1"/>
          </p:cNvSpPr>
          <p:nvPr/>
        </p:nvSpPr>
        <p:spPr bwMode="auto">
          <a:xfrm>
            <a:off x="298450" y="250825"/>
            <a:ext cx="6181725" cy="2571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0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○○○○に○○○の、</a:t>
            </a:r>
            <a:r>
              <a:rPr lang="ja-JP" altLang="en-US" sz="2000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○○○○○○○</a:t>
            </a:r>
            <a:r>
              <a:rPr lang="ja-JP" altLang="en-US" sz="20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に○○○○○○へ</a:t>
            </a:r>
            <a:endParaRPr lang="ja-JP" altLang="en-US" sz="20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265113" y="574675"/>
            <a:ext cx="6335712" cy="4778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None/>
            </a:pPr>
            <a:r>
              <a:rPr lang="ja-JP" altLang="en-US" sz="1200" b="1">
                <a:solidFill>
                  <a:schemeClr val="bg1"/>
                </a:solidFill>
                <a:latin typeface="ＭＳ Ｐゴシック" pitchFamily="50" charset="-128"/>
              </a:rPr>
              <a:t>○○○○○○○○○○○○○○○○○○○○○○○○○○○○○○○○○○○○○○○○○○○○○○○○○○○○○○○</a:t>
            </a:r>
            <a:endParaRPr lang="ja-JP" altLang="en-US" sz="1200">
              <a:solidFill>
                <a:srgbClr val="000000"/>
              </a:solidFill>
              <a:latin typeface="ＭＳ Ｐゴシック" pitchFamily="50" charset="-128"/>
            </a:endParaRPr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311150" y="1052513"/>
            <a:ext cx="6234113" cy="3192462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dirty="0">
                <a:solidFill>
                  <a:srgbClr val="000000"/>
                </a:solidFill>
                <a:latin typeface="ＭＳ Ｐゴシック" pitchFamily="50" charset="-128"/>
              </a:rPr>
              <a:t>イラストなどイメージ図にご利用ください。</a:t>
            </a:r>
          </a:p>
        </p:txBody>
      </p:sp>
      <p:sp>
        <p:nvSpPr>
          <p:cNvPr id="98309" name="WordArt 5"/>
          <p:cNvSpPr>
            <a:spLocks noChangeArrowheads="1" noChangeShapeType="1" noTextEdit="1"/>
          </p:cNvSpPr>
          <p:nvPr/>
        </p:nvSpPr>
        <p:spPr bwMode="auto">
          <a:xfrm>
            <a:off x="501650" y="4348163"/>
            <a:ext cx="5915025" cy="5143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20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○○○○○○○○○○○○○○○○○○○○○○○</a:t>
            </a:r>
          </a:p>
          <a:p>
            <a:r>
              <a:rPr lang="ja-JP" altLang="en-US" sz="20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○○○○○。</a:t>
            </a:r>
          </a:p>
        </p:txBody>
      </p:sp>
      <p:sp>
        <p:nvSpPr>
          <p:cNvPr id="98310" name="WordArt 6"/>
          <p:cNvSpPr>
            <a:spLocks noChangeArrowheads="1" noChangeShapeType="1" noTextEdit="1"/>
          </p:cNvSpPr>
          <p:nvPr/>
        </p:nvSpPr>
        <p:spPr bwMode="auto">
          <a:xfrm>
            <a:off x="476250" y="4951413"/>
            <a:ext cx="424815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先着○名様限定です</a:t>
            </a:r>
            <a:r>
              <a:rPr lang="en-US" altLang="ja-JP" sz="36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!!</a:t>
            </a:r>
            <a:endParaRPr lang="ja-JP" altLang="en-US" sz="3600" kern="1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98311" name="Text Box 7"/>
          <p:cNvSpPr txBox="1">
            <a:spLocks noChangeArrowheads="1"/>
          </p:cNvSpPr>
          <p:nvPr/>
        </p:nvSpPr>
        <p:spPr bwMode="auto">
          <a:xfrm>
            <a:off x="3429000" y="5613400"/>
            <a:ext cx="2087563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 sz="1300" b="1" dirty="0" smtClean="0">
                <a:solidFill>
                  <a:schemeClr val="tx1"/>
                </a:solidFill>
                <a:latin typeface="Arial" charset="0"/>
              </a:rPr>
              <a:t>【</a:t>
            </a:r>
            <a:r>
              <a:rPr lang="ja-JP" altLang="en-US" sz="1300" b="1" dirty="0" smtClean="0">
                <a:solidFill>
                  <a:schemeClr val="tx1"/>
                </a:solidFill>
                <a:latin typeface="Arial" charset="0"/>
              </a:rPr>
              <a:t>○○○○○○○○</a:t>
            </a:r>
            <a:r>
              <a:rPr lang="en-US" altLang="ja-JP" sz="1300" b="1" dirty="0" smtClean="0">
                <a:solidFill>
                  <a:schemeClr val="tx1"/>
                </a:solidFill>
                <a:latin typeface="Arial" charset="0"/>
              </a:rPr>
              <a:t>】</a:t>
            </a:r>
            <a:endParaRPr lang="en-US" altLang="ja-JP" sz="1300" b="1" dirty="0">
              <a:solidFill>
                <a:schemeClr val="tx1"/>
              </a:solidFill>
              <a:latin typeface="Arial" charset="0"/>
            </a:endParaRPr>
          </a:p>
          <a:p>
            <a:pPr>
              <a:lnSpc>
                <a:spcPct val="50000"/>
              </a:lnSpc>
            </a:pPr>
            <a:endParaRPr lang="ja-JP" altLang="en-US" sz="1300" b="1" dirty="0">
              <a:solidFill>
                <a:schemeClr val="tx1"/>
              </a:solidFill>
              <a:latin typeface="Arial" charset="0"/>
            </a:endParaRPr>
          </a:p>
          <a:p>
            <a:r>
              <a:rPr lang="ja-JP" altLang="en-US" sz="1100" dirty="0">
                <a:solidFill>
                  <a:schemeClr val="tx1"/>
                </a:solidFill>
                <a:latin typeface="Arial" charset="0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。</a:t>
            </a:r>
          </a:p>
        </p:txBody>
      </p:sp>
      <p:grpSp>
        <p:nvGrpSpPr>
          <p:cNvPr id="98312" name="Group 8"/>
          <p:cNvGrpSpPr>
            <a:grpSpLocks/>
          </p:cNvGrpSpPr>
          <p:nvPr/>
        </p:nvGrpSpPr>
        <p:grpSpPr bwMode="auto">
          <a:xfrm>
            <a:off x="5457825" y="5805488"/>
            <a:ext cx="1152525" cy="1079500"/>
            <a:chOff x="1979" y="3203"/>
            <a:chExt cx="816" cy="680"/>
          </a:xfrm>
        </p:grpSpPr>
        <p:sp>
          <p:nvSpPr>
            <p:cNvPr id="98313" name="Rectangle 9" descr="右上がり対角線"/>
            <p:cNvSpPr>
              <a:spLocks noChangeArrowheads="1"/>
            </p:cNvSpPr>
            <p:nvPr/>
          </p:nvSpPr>
          <p:spPr bwMode="auto">
            <a:xfrm>
              <a:off x="1979" y="3203"/>
              <a:ext cx="816" cy="680"/>
            </a:xfrm>
            <a:prstGeom prst="rect">
              <a:avLst/>
            </a:prstGeom>
            <a:pattFill prst="ltUp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080808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14" name="Rectangle 10"/>
            <p:cNvSpPr>
              <a:spLocks noChangeArrowheads="1"/>
            </p:cNvSpPr>
            <p:nvPr/>
          </p:nvSpPr>
          <p:spPr bwMode="auto">
            <a:xfrm>
              <a:off x="2079" y="3397"/>
              <a:ext cx="624" cy="2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050" dirty="0" smtClean="0">
                  <a:solidFill>
                    <a:schemeClr val="tx1"/>
                  </a:solidFill>
                  <a:latin typeface="Arial" charset="0"/>
                  <a:ea typeface="HGSｺﾞｼｯｸM" pitchFamily="50" charset="-128"/>
                </a:rPr>
                <a:t>写真</a:t>
              </a:r>
              <a:r>
                <a:rPr lang="ja-JP" altLang="en-US" dirty="0" smtClean="0">
                  <a:solidFill>
                    <a:schemeClr val="tx1"/>
                  </a:solidFill>
                  <a:latin typeface="Arial" charset="0"/>
                  <a:ea typeface="HGSｺﾞｼｯｸM" pitchFamily="50" charset="-128"/>
                </a:rPr>
                <a:t>など</a:t>
              </a:r>
              <a:endParaRPr lang="ja-JP" altLang="en-US" sz="1050" dirty="0">
                <a:solidFill>
                  <a:schemeClr val="tx1"/>
                </a:solidFill>
                <a:latin typeface="Arial" charset="0"/>
                <a:ea typeface="HGSｺﾞｼｯｸM" pitchFamily="50" charset="-128"/>
              </a:endParaRPr>
            </a:p>
          </p:txBody>
        </p:sp>
      </p:grpSp>
      <p:sp>
        <p:nvSpPr>
          <p:cNvPr id="98315" name="Rectangle 11"/>
          <p:cNvSpPr>
            <a:spLocks noChangeArrowheads="1"/>
          </p:cNvSpPr>
          <p:nvPr/>
        </p:nvSpPr>
        <p:spPr bwMode="auto">
          <a:xfrm>
            <a:off x="5381625" y="6877050"/>
            <a:ext cx="1412875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90000"/>
              </a:lnSpc>
            </a:pPr>
            <a:r>
              <a:rPr lang="ja-JP" altLang="en-US" sz="1100" b="1" dirty="0" smtClean="0">
                <a:solidFill>
                  <a:schemeClr val="tx1"/>
                </a:solidFill>
                <a:latin typeface="Arial" charset="0"/>
                <a:ea typeface="HGSｺﾞｼｯｸM" pitchFamily="50" charset="-128"/>
              </a:rPr>
              <a:t>○○○○○○○○</a:t>
            </a:r>
            <a:endParaRPr lang="ja-JP" altLang="en-US" sz="1100" b="1" dirty="0">
              <a:solidFill>
                <a:schemeClr val="tx1"/>
              </a:solidFill>
              <a:latin typeface="Arial" charset="0"/>
              <a:ea typeface="HGSｺﾞｼｯｸM" pitchFamily="50" charset="-128"/>
            </a:endParaRPr>
          </a:p>
          <a:p>
            <a:pPr>
              <a:lnSpc>
                <a:spcPct val="90000"/>
              </a:lnSpc>
            </a:pPr>
            <a:r>
              <a:rPr lang="ja-JP" altLang="en-US" sz="1700" b="1" dirty="0" smtClean="0">
                <a:solidFill>
                  <a:schemeClr val="tx1"/>
                </a:solidFill>
                <a:latin typeface="Arial" charset="0"/>
                <a:ea typeface="HGSｺﾞｼｯｸM" pitchFamily="50" charset="-128"/>
              </a:rPr>
              <a:t>○○○○○</a:t>
            </a:r>
            <a:endParaRPr lang="ja-JP" altLang="en-US" sz="1500" b="1" dirty="0">
              <a:solidFill>
                <a:schemeClr val="tx1"/>
              </a:solidFill>
              <a:latin typeface="Arial" charset="0"/>
              <a:ea typeface="HGSｺﾞｼｯｸM" pitchFamily="50" charset="-128"/>
            </a:endParaRPr>
          </a:p>
        </p:txBody>
      </p:sp>
      <p:sp>
        <p:nvSpPr>
          <p:cNvPr id="98316" name="Line 12"/>
          <p:cNvSpPr>
            <a:spLocks noChangeShapeType="1"/>
          </p:cNvSpPr>
          <p:nvPr/>
        </p:nvSpPr>
        <p:spPr bwMode="auto">
          <a:xfrm>
            <a:off x="1450975" y="5470525"/>
            <a:ext cx="2282825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/>
          <a:lstStyle/>
          <a:p>
            <a:endParaRPr lang="ja-JP" altLang="en-US"/>
          </a:p>
        </p:txBody>
      </p:sp>
      <p:sp>
        <p:nvSpPr>
          <p:cNvPr id="98317" name="AutoShape 13"/>
          <p:cNvSpPr>
            <a:spLocks noChangeArrowheads="1"/>
          </p:cNvSpPr>
          <p:nvPr/>
        </p:nvSpPr>
        <p:spPr bwMode="auto">
          <a:xfrm>
            <a:off x="7938" y="7467600"/>
            <a:ext cx="6856412" cy="395288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8318" name="WordArt 14"/>
          <p:cNvSpPr>
            <a:spLocks noChangeArrowheads="1" noChangeShapeType="1" noTextEdit="1"/>
          </p:cNvSpPr>
          <p:nvPr/>
        </p:nvSpPr>
        <p:spPr bwMode="auto">
          <a:xfrm>
            <a:off x="3424238" y="7515225"/>
            <a:ext cx="3257550" cy="3111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24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FAX</a:t>
            </a:r>
            <a:r>
              <a:rPr lang="ja-JP" altLang="en-US" sz="24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：</a:t>
            </a:r>
            <a:r>
              <a:rPr lang="en-US" altLang="ja-JP" sz="24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0120-●●-●●●●</a:t>
            </a:r>
            <a:endParaRPr lang="ja-JP" altLang="en-US" sz="2400" b="1" kern="1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bg1"/>
              </a:solidFill>
              <a:latin typeface="Arial Black"/>
            </a:endParaRPr>
          </a:p>
        </p:txBody>
      </p:sp>
      <p:sp>
        <p:nvSpPr>
          <p:cNvPr id="98319" name="Rectangle 15"/>
          <p:cNvSpPr>
            <a:spLocks noChangeArrowheads="1"/>
          </p:cNvSpPr>
          <p:nvPr/>
        </p:nvSpPr>
        <p:spPr bwMode="auto">
          <a:xfrm>
            <a:off x="127000" y="7512050"/>
            <a:ext cx="1273175" cy="306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98320" name="WordArt 16"/>
          <p:cNvSpPr>
            <a:spLocks noChangeArrowheads="1" noChangeShapeType="1" noTextEdit="1"/>
          </p:cNvSpPr>
          <p:nvPr/>
        </p:nvSpPr>
        <p:spPr bwMode="auto">
          <a:xfrm>
            <a:off x="239713" y="7559675"/>
            <a:ext cx="1008062" cy="2016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2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○○記入欄</a:t>
            </a:r>
            <a:endParaRPr lang="ja-JP" altLang="en-US" sz="12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98321" name="WordArt 17"/>
          <p:cNvSpPr>
            <a:spLocks noChangeArrowheads="1" noChangeShapeType="1" noTextEdit="1"/>
          </p:cNvSpPr>
          <p:nvPr/>
        </p:nvSpPr>
        <p:spPr bwMode="auto">
          <a:xfrm>
            <a:off x="1535113" y="7551738"/>
            <a:ext cx="1457325" cy="228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9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必要事項を記入の上、</a:t>
            </a:r>
          </a:p>
          <a:p>
            <a:r>
              <a:rPr lang="ja-JP" altLang="en-US" sz="9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右記の番号にご返信ください。</a:t>
            </a:r>
          </a:p>
        </p:txBody>
      </p:sp>
      <p:graphicFrame>
        <p:nvGraphicFramePr>
          <p:cNvPr id="98322" name="Group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2686883"/>
              </p:ext>
            </p:extLst>
          </p:nvPr>
        </p:nvGraphicFramePr>
        <p:xfrm>
          <a:off x="119971" y="7891916"/>
          <a:ext cx="6624637" cy="1197608"/>
        </p:xfrm>
        <a:graphic>
          <a:graphicData uri="http://schemas.openxmlformats.org/drawingml/2006/table">
            <a:tbl>
              <a:tblPr/>
              <a:tblGrid>
                <a:gridCol w="663575"/>
                <a:gridCol w="2457450"/>
                <a:gridCol w="431800"/>
                <a:gridCol w="1441450"/>
                <a:gridCol w="328612"/>
                <a:gridCol w="1301750"/>
              </a:tblGrid>
              <a:tr h="2889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フリガナ</a:t>
                      </a:r>
                    </a:p>
                  </a:txBody>
                  <a:tcPr marL="0" marR="0" marT="18000" marB="180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0" marR="0" marT="18000" marB="180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</a:t>
                      </a:r>
                    </a:p>
                  </a:txBody>
                  <a:tcPr marL="0" marR="0" marT="18000" marB="180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0" marR="0" marT="18000" marB="18000" anchor="b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526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氏名</a:t>
                      </a:r>
                    </a:p>
                  </a:txBody>
                  <a:tcPr marL="0" marR="0" marT="18000" marB="180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0" marR="0" marT="18000" marB="180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TEL</a:t>
                      </a:r>
                    </a:p>
                  </a:txBody>
                  <a:tcPr marL="0" marR="0" marT="18000" marB="180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0" marR="0" marT="18000" marB="180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FAX</a:t>
                      </a:r>
                    </a:p>
                  </a:txBody>
                  <a:tcPr marL="0" marR="0" marT="18000" marB="18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0" marR="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住所</a:t>
                      </a:r>
                    </a:p>
                  </a:txBody>
                  <a:tcPr marL="0" marR="0" marT="18000" marB="180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0" marR="0" marT="18000" marB="180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E-mail</a:t>
                      </a:r>
                    </a:p>
                  </a:txBody>
                  <a:tcPr marL="0" marR="0" marT="18000" marB="180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0" marR="0" marT="18000" marB="18000" anchor="ctr" anchorCtr="1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174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　□</a:t>
                      </a: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FAX</a:t>
                      </a: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不要</a:t>
                      </a:r>
                      <a:r>
                        <a:rPr kumimoji="1" lang="en-US" altLang="ja-JP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※FAX</a:t>
                      </a:r>
                      <a:r>
                        <a:rPr kumimoji="1" lang="ja-JP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番号を明記の上ご返信ください。配信停止します。</a:t>
                      </a:r>
                      <a:endParaRPr kumimoji="1" lang="en-US" altLang="ja-JP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0" marR="0" marT="18000" marB="18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8350" name="Group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131828"/>
              </p:ext>
            </p:extLst>
          </p:nvPr>
        </p:nvGraphicFramePr>
        <p:xfrm>
          <a:off x="188913" y="5889625"/>
          <a:ext cx="3168650" cy="1426464"/>
        </p:xfrm>
        <a:graphic>
          <a:graphicData uri="http://schemas.openxmlformats.org/drawingml/2006/table">
            <a:tbl>
              <a:tblPr/>
              <a:tblGrid>
                <a:gridCol w="587375"/>
                <a:gridCol w="2581275"/>
              </a:tblGrid>
              <a:tr h="2397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　○</a:t>
                      </a:r>
                    </a:p>
                  </a:txBody>
                  <a:tcPr marL="90000" marR="90000" marT="46800" marB="46800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○○○○○○○○</a:t>
                      </a:r>
                      <a:endParaRPr kumimoji="1" lang="en-US" altLang="ja-JP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○○○○○○○○</a:t>
                      </a:r>
                      <a:endParaRPr kumimoji="1" lang="en-US" altLang="ja-JP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　○</a:t>
                      </a:r>
                    </a:p>
                  </a:txBody>
                  <a:tcPr marL="90000" marR="90000" marT="46800" marB="46800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○○○○○○○</a:t>
                      </a:r>
                      <a:endParaRPr kumimoji="1" lang="en-US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○○○○○○○</a:t>
                      </a: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　○</a:t>
                      </a:r>
                    </a:p>
                  </a:txBody>
                  <a:tcPr marL="90000" marR="90000" marT="46800" marB="46800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1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○○○○○○○</a:t>
                      </a: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8364" name="AutoShape 60"/>
          <p:cNvSpPr>
            <a:spLocks noChangeArrowheads="1"/>
          </p:cNvSpPr>
          <p:nvPr/>
        </p:nvSpPr>
        <p:spPr bwMode="auto">
          <a:xfrm rot="-832652">
            <a:off x="5013325" y="4581525"/>
            <a:ext cx="1184275" cy="1184275"/>
          </a:xfrm>
          <a:prstGeom prst="star24">
            <a:avLst>
              <a:gd name="adj" fmla="val 37500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98365" name="WordArt 61"/>
          <p:cNvSpPr>
            <a:spLocks noChangeArrowheads="1" noChangeShapeType="1" noTextEdit="1"/>
          </p:cNvSpPr>
          <p:nvPr/>
        </p:nvSpPr>
        <p:spPr bwMode="auto">
          <a:xfrm rot="-832652">
            <a:off x="5294313" y="4913313"/>
            <a:ext cx="609600" cy="4921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dist"/>
            <a:r>
              <a:rPr lang="ja-JP" altLang="en-US" sz="2400" kern="10">
                <a:latin typeface="HGP創英角ｺﾞｼｯｸUB"/>
                <a:ea typeface="HGP創英角ｺﾞｼｯｸUB"/>
              </a:rPr>
              <a:t>お急ぎ</a:t>
            </a:r>
          </a:p>
          <a:p>
            <a:pPr algn="dist"/>
            <a:r>
              <a:rPr lang="ja-JP" altLang="en-US" sz="2400" kern="10">
                <a:latin typeface="HGP創英角ｺﾞｼｯｸUB"/>
                <a:ea typeface="HGP創英角ｺﾞｼｯｸUB"/>
              </a:rPr>
              <a:t>下さい</a:t>
            </a:r>
            <a:r>
              <a:rPr lang="en-US" altLang="ja-JP" sz="2400" kern="10">
                <a:latin typeface="HGP創英角ｺﾞｼｯｸUB"/>
                <a:ea typeface="HGP創英角ｺﾞｼｯｸUB"/>
              </a:rPr>
              <a:t>!</a:t>
            </a:r>
            <a:endParaRPr lang="ja-JP" altLang="en-US" sz="2400" kern="10">
              <a:latin typeface="HGP創英角ｺﾞｼｯｸUB"/>
              <a:ea typeface="HGP創英角ｺﾞｼｯｸUB"/>
            </a:endParaRPr>
          </a:p>
        </p:txBody>
      </p:sp>
      <p:sp>
        <p:nvSpPr>
          <p:cNvPr id="98366" name="WordArt 62"/>
          <p:cNvSpPr>
            <a:spLocks noChangeArrowheads="1" noChangeShapeType="1" noTextEdit="1"/>
          </p:cNvSpPr>
          <p:nvPr/>
        </p:nvSpPr>
        <p:spPr bwMode="auto">
          <a:xfrm>
            <a:off x="209550" y="5605463"/>
            <a:ext cx="1905000" cy="228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800" b="1" kern="10" dirty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■○○○</a:t>
            </a:r>
            <a:r>
              <a:rPr lang="ja-JP" altLang="en-US" sz="1800" b="1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○○○○○</a:t>
            </a:r>
            <a:endParaRPr lang="ja-JP" altLang="en-US" sz="1800" b="1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明朝" pitchFamily="17" charset="-128"/>
            <a:cs typeface="Times New Roman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319</Words>
  <Application>Microsoft Office PowerPoint</Application>
  <PresentationFormat>画面に合わせる (4:3)</PresentationFormat>
  <Paragraphs>35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HGP創英角ｺﾞｼｯｸUB</vt:lpstr>
      <vt:lpstr>HGSｺﾞｼｯｸM</vt:lpstr>
      <vt:lpstr>ＭＳ Ｐゴシック</vt:lpstr>
      <vt:lpstr>Arial</vt:lpstr>
      <vt:lpstr>Arial Black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2015-11-17T08:16:38Z</dcterms:created>
  <dcterms:modified xsi:type="dcterms:W3CDTF">2015-11-17T08:16:50Z</dcterms:modified>
</cp:coreProperties>
</file>