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8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1205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982" name="Group 110"/>
          <p:cNvGraphicFramePr>
            <a:graphicFrameLocks noGrp="1"/>
          </p:cNvGraphicFramePr>
          <p:nvPr/>
        </p:nvGraphicFramePr>
        <p:xfrm>
          <a:off x="188913" y="6588125"/>
          <a:ext cx="6513512" cy="2524130"/>
        </p:xfrm>
        <a:graphic>
          <a:graphicData uri="http://schemas.openxmlformats.org/drawingml/2006/table">
            <a:tbl>
              <a:tblPr/>
              <a:tblGrid>
                <a:gridCol w="936625"/>
                <a:gridCol w="2373312"/>
                <a:gridCol w="827088"/>
                <a:gridCol w="2376487"/>
              </a:tblGrid>
              <a:tr h="295275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HGP創英角ｺﾞｼｯｸUB" pitchFamily="50" charset="-128"/>
                        </a:rPr>
                        <a:t>ＦＡＸでのサンプル請求はこちら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下記必要事項をご記入の上、</a:t>
                      </a:r>
                      <a:r>
                        <a:rPr kumimoji="1" lang="en-US" altLang="ja-JP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  <a:r>
                        <a:rPr kumimoji="1" lang="ja-JP" altLang="en-US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でご返</a:t>
                      </a:r>
                      <a:r>
                        <a:rPr kumimoji="1" lang="ja-JP" alt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信ください。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無料サンプルをお送りさせていただきます。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111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635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※</a:t>
                      </a: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会社名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※</a:t>
                      </a: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担当者名</a:t>
                      </a: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※</a:t>
                      </a: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ご住所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※</a:t>
                      </a: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電話番号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　　　　－　　　　　　　　－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※FAX</a:t>
                      </a: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番号　　　　　　　　　－　　　　　　　　－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恐れ入りますが配信停止希望の方は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番号のみ記入、チェックを入れてご返信ください。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9563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配信：株式会社●●●●　　　〒</a:t>
                      </a:r>
                      <a:r>
                        <a:rPr kumimoji="1" lang="en-US" altLang="ja-JP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000-0000</a:t>
                      </a:r>
                      <a:r>
                        <a:rPr kumimoji="1" lang="ja-JP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○○市○○区○○　　</a:t>
                      </a:r>
                      <a:r>
                        <a:rPr kumimoji="1" lang="en-US" altLang="ja-JP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TEL</a:t>
                      </a:r>
                      <a:r>
                        <a:rPr kumimoji="1" lang="ja-JP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：</a:t>
                      </a:r>
                      <a:r>
                        <a:rPr kumimoji="1" lang="en-US" altLang="ja-JP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000-000-0000</a:t>
                      </a:r>
                      <a:r>
                        <a:rPr kumimoji="1" lang="ja-JP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</a:t>
                      </a:r>
                      <a:r>
                        <a:rPr kumimoji="1" lang="en-US" altLang="ja-JP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  <a:r>
                        <a:rPr kumimoji="1" lang="ja-JP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：</a:t>
                      </a:r>
                      <a:r>
                        <a:rPr kumimoji="1" lang="en-US" altLang="ja-JP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000-000-0000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9908" name="WordArt 36"/>
          <p:cNvSpPr>
            <a:spLocks noChangeArrowheads="1" noChangeShapeType="1" noTextEdit="1"/>
          </p:cNvSpPr>
          <p:nvPr/>
        </p:nvSpPr>
        <p:spPr bwMode="auto">
          <a:xfrm>
            <a:off x="3716338" y="6804025"/>
            <a:ext cx="2808287" cy="428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>
                <a:solidFill>
                  <a:schemeClr val="bg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000-000-0000</a:t>
            </a:r>
            <a:endParaRPr lang="ja-JP" altLang="en-US" sz="2400" kern="10">
              <a:solidFill>
                <a:schemeClr val="bg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79909" name="WordArt 37"/>
          <p:cNvSpPr>
            <a:spLocks noChangeArrowheads="1" noChangeShapeType="1" noTextEdit="1"/>
          </p:cNvSpPr>
          <p:nvPr/>
        </p:nvSpPr>
        <p:spPr bwMode="auto">
          <a:xfrm>
            <a:off x="3224213" y="7019925"/>
            <a:ext cx="419100" cy="177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1200" kern="10">
                <a:solidFill>
                  <a:schemeClr val="bg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FAX</a:t>
            </a:r>
            <a:r>
              <a:rPr lang="ja-JP" altLang="en-US" sz="1200" kern="10">
                <a:solidFill>
                  <a:schemeClr val="bg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：</a:t>
            </a:r>
          </a:p>
        </p:txBody>
      </p:sp>
      <p:graphicFrame>
        <p:nvGraphicFramePr>
          <p:cNvPr id="80067" name="Group 1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864618"/>
              </p:ext>
            </p:extLst>
          </p:nvPr>
        </p:nvGraphicFramePr>
        <p:xfrm>
          <a:off x="2459038" y="4051300"/>
          <a:ext cx="3929062" cy="2074864"/>
        </p:xfrm>
        <a:graphic>
          <a:graphicData uri="http://schemas.openxmlformats.org/drawingml/2006/table">
            <a:tbl>
              <a:tblPr/>
              <a:tblGrid>
                <a:gridCol w="833437"/>
                <a:gridCol w="773113"/>
                <a:gridCol w="774700"/>
                <a:gridCol w="773112"/>
                <a:gridCol w="774700"/>
              </a:tblGrid>
              <a:tr h="639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　　ｻｲｽﾞ　枚数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</a:t>
                      </a: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×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○○○㎜</a:t>
                      </a: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</a:t>
                      </a: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×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○○○㎜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</a:t>
                      </a: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×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○○○㎜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</a:t>
                      </a: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×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○○○㎜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○○枚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○○枚～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○○枚～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○○枚～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○○枚～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○○○円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0046" name="Text Box 174"/>
          <p:cNvSpPr txBox="1">
            <a:spLocks noChangeArrowheads="1"/>
          </p:cNvSpPr>
          <p:nvPr/>
        </p:nvSpPr>
        <p:spPr bwMode="auto">
          <a:xfrm>
            <a:off x="2476500" y="6125030"/>
            <a:ext cx="28416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 dirty="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 dirty="0">
                <a:solidFill>
                  <a:schemeClr val="tx1"/>
                </a:solidFill>
              </a:rPr>
              <a:t>○○○○○○○○○○○○○○○○</a:t>
            </a:r>
          </a:p>
          <a:p>
            <a:r>
              <a:rPr lang="en-US" altLang="ja-JP" sz="900" dirty="0">
                <a:solidFill>
                  <a:schemeClr val="tx1"/>
                </a:solidFill>
              </a:rPr>
              <a:t>※○○○○</a:t>
            </a:r>
            <a:r>
              <a:rPr lang="ja-JP" altLang="en-US" sz="900" dirty="0">
                <a:solidFill>
                  <a:schemeClr val="tx1"/>
                </a:solidFill>
              </a:rPr>
              <a:t>○○○○○○○○○○○○○○○</a:t>
            </a:r>
          </a:p>
        </p:txBody>
      </p:sp>
      <p:sp>
        <p:nvSpPr>
          <p:cNvPr id="80048" name="WordArt 176"/>
          <p:cNvSpPr>
            <a:spLocks noChangeArrowheads="1" noChangeShapeType="1" noTextEdit="1"/>
          </p:cNvSpPr>
          <p:nvPr/>
        </p:nvSpPr>
        <p:spPr bwMode="auto">
          <a:xfrm>
            <a:off x="5097921" y="3721780"/>
            <a:ext cx="127317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価格表</a:t>
            </a:r>
            <a:r>
              <a:rPr lang="en-US" altLang="ja-JP" sz="18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(</a:t>
            </a:r>
            <a:r>
              <a:rPr lang="ja-JP" altLang="en-US" sz="18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税込</a:t>
            </a:r>
            <a:r>
              <a:rPr lang="en-US" altLang="ja-JP" sz="18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)</a:t>
            </a:r>
            <a:endParaRPr lang="ja-JP" altLang="en-US" sz="18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0049" name="AutoShape 177"/>
          <p:cNvSpPr>
            <a:spLocks noChangeArrowheads="1"/>
          </p:cNvSpPr>
          <p:nvPr/>
        </p:nvSpPr>
        <p:spPr bwMode="auto">
          <a:xfrm rot="-549626">
            <a:off x="7572" y="2536814"/>
            <a:ext cx="7175501" cy="114043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　　　　　　　　　　　　　　　　　　　　　　　●●●●●限定○社募集！！</a:t>
            </a:r>
          </a:p>
        </p:txBody>
      </p:sp>
      <p:sp>
        <p:nvSpPr>
          <p:cNvPr id="80050" name="AutoShape 178"/>
          <p:cNvSpPr>
            <a:spLocks noChangeArrowheads="1"/>
          </p:cNvSpPr>
          <p:nvPr/>
        </p:nvSpPr>
        <p:spPr bwMode="auto">
          <a:xfrm rot="-549741">
            <a:off x="-302702" y="2731870"/>
            <a:ext cx="5626101" cy="1129459"/>
          </a:xfrm>
          <a:prstGeom prst="parallelogram">
            <a:avLst>
              <a:gd name="adj" fmla="val 24531"/>
            </a:avLst>
          </a:prstGeom>
          <a:solidFill>
            <a:srgbClr val="0000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72000" rIns="0" bIns="72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 sz="1200">
              <a:solidFill>
                <a:schemeClr val="bg1"/>
              </a:solidFill>
              <a:latin typeface="ＭＳ Ｐゴシック" pitchFamily="50" charset="-128"/>
            </a:endParaRPr>
          </a:p>
        </p:txBody>
      </p:sp>
      <p:sp>
        <p:nvSpPr>
          <p:cNvPr id="80051" name="WordArt 179"/>
          <p:cNvSpPr>
            <a:spLocks noChangeArrowheads="1" noChangeShapeType="1" noTextEdit="1"/>
          </p:cNvSpPr>
          <p:nvPr/>
        </p:nvSpPr>
        <p:spPr bwMode="auto">
          <a:xfrm rot="-523108">
            <a:off x="321657" y="2895172"/>
            <a:ext cx="4413250" cy="76408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9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</a:t>
            </a:r>
            <a:endParaRPr lang="ja-JP" altLang="en-US" sz="9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0052" name="WordArt 180"/>
          <p:cNvSpPr>
            <a:spLocks noChangeArrowheads="1" noChangeShapeType="1" noTextEdit="1"/>
          </p:cNvSpPr>
          <p:nvPr/>
        </p:nvSpPr>
        <p:spPr bwMode="auto">
          <a:xfrm rot="-523108">
            <a:off x="5267034" y="2310561"/>
            <a:ext cx="1035665" cy="54174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2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□□□□</a:t>
            </a:r>
            <a:endParaRPr lang="en-US" altLang="ja-JP" sz="2000" kern="10" dirty="0" smtClean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r>
              <a:rPr lang="ja-JP" altLang="en-US" sz="2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□□□</a:t>
            </a:r>
            <a:endParaRPr lang="ja-JP" altLang="en-US" sz="20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0053" name="WordArt 181"/>
          <p:cNvSpPr>
            <a:spLocks noChangeArrowheads="1" noChangeShapeType="1" noTextEdit="1"/>
          </p:cNvSpPr>
          <p:nvPr/>
        </p:nvSpPr>
        <p:spPr bwMode="auto">
          <a:xfrm rot="-523108">
            <a:off x="5245264" y="2915000"/>
            <a:ext cx="1493431" cy="29239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24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△△△</a:t>
            </a:r>
            <a:r>
              <a:rPr lang="ja-JP" altLang="en-US" sz="18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円</a:t>
            </a:r>
            <a:r>
              <a:rPr lang="ja-JP" altLang="en-US" sz="24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～</a:t>
            </a:r>
          </a:p>
        </p:txBody>
      </p:sp>
      <p:sp>
        <p:nvSpPr>
          <p:cNvPr id="80054" name="WordArt 182"/>
          <p:cNvSpPr>
            <a:spLocks noChangeArrowheads="1" noChangeShapeType="1" noTextEdit="1"/>
          </p:cNvSpPr>
          <p:nvPr/>
        </p:nvSpPr>
        <p:spPr bwMode="auto">
          <a:xfrm rot="5400000">
            <a:off x="-1618782" y="2936979"/>
            <a:ext cx="5559652" cy="1079525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ja-JP" altLang="en-US" sz="6600" kern="10" dirty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19578596" algn="ctr" rotWithShape="0">
                    <a:srgbClr val="000000"/>
                  </a:outerShdw>
                </a:effectLst>
                <a:latin typeface="HGP創英角ｺﾞｼｯｸUB"/>
                <a:ea typeface="HGP創英角ｺﾞｼｯｸUB"/>
              </a:rPr>
              <a:t>激安　　価格</a:t>
            </a:r>
          </a:p>
        </p:txBody>
      </p:sp>
      <p:sp>
        <p:nvSpPr>
          <p:cNvPr id="80055" name="WordArt 183"/>
          <p:cNvSpPr>
            <a:spLocks noChangeArrowheads="1" noChangeShapeType="1" noTextEdit="1"/>
          </p:cNvSpPr>
          <p:nvPr/>
        </p:nvSpPr>
        <p:spPr bwMode="auto">
          <a:xfrm rot="-523108">
            <a:off x="2090954" y="1964626"/>
            <a:ext cx="3547954" cy="41886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</a:t>
            </a:r>
            <a:r>
              <a:rPr lang="ja-JP" altLang="en-US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</a:t>
            </a:r>
          </a:p>
        </p:txBody>
      </p:sp>
      <p:sp>
        <p:nvSpPr>
          <p:cNvPr id="80056" name="WordArt 184"/>
          <p:cNvSpPr>
            <a:spLocks noChangeArrowheads="1" noChangeShapeType="1" noTextEdit="1"/>
          </p:cNvSpPr>
          <p:nvPr/>
        </p:nvSpPr>
        <p:spPr bwMode="auto">
          <a:xfrm rot="-523108">
            <a:off x="2041525" y="1636029"/>
            <a:ext cx="2466975" cy="3524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28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</a:t>
            </a:r>
          </a:p>
        </p:txBody>
      </p:sp>
      <p:sp>
        <p:nvSpPr>
          <p:cNvPr id="80058" name="Text Box 186"/>
          <p:cNvSpPr txBox="1">
            <a:spLocks noChangeArrowheads="1"/>
          </p:cNvSpPr>
          <p:nvPr/>
        </p:nvSpPr>
        <p:spPr bwMode="auto">
          <a:xfrm>
            <a:off x="111125" y="78467"/>
            <a:ext cx="4397375" cy="37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営業ご担当者 </a:t>
            </a:r>
            <a:r>
              <a:rPr lang="ja-JP" altLang="en-US" sz="1400" dirty="0">
                <a:latin typeface="Arial Black" pitchFamily="34" charset="0"/>
                <a:ea typeface="HGP創英角ｺﾞｼｯｸUB" pitchFamily="50" charset="-128"/>
              </a:rPr>
              <a:t>様</a:t>
            </a:r>
            <a:r>
              <a:rPr lang="ja-JP" altLang="en-US" sz="1700" dirty="0">
                <a:latin typeface="Arial Black" pitchFamily="34" charset="0"/>
                <a:ea typeface="HGP創英角ｺﾞｼｯｸUB" pitchFamily="50" charset="-128"/>
              </a:rPr>
              <a:t>　　</a:t>
            </a:r>
            <a:r>
              <a:rPr lang="ja-JP" altLang="en-US" sz="1700" dirty="0" smtClean="0">
                <a:latin typeface="Arial Black" pitchFamily="34" charset="0"/>
                <a:ea typeface="HGP創英角ｺﾞｼｯｸUB" pitchFamily="50" charset="-128"/>
              </a:rPr>
              <a:t>　　ご注文</a:t>
            </a:r>
            <a:r>
              <a:rPr lang="ja-JP" altLang="en-US" sz="1700" dirty="0">
                <a:latin typeface="Arial Black" pitchFamily="34" charset="0"/>
                <a:ea typeface="HGP創英角ｺﾞｼｯｸUB" pitchFamily="50" charset="-128"/>
              </a:rPr>
              <a:t>はコチラから</a:t>
            </a:r>
          </a:p>
        </p:txBody>
      </p:sp>
      <p:sp>
        <p:nvSpPr>
          <p:cNvPr id="80059" name="Rectangle 187"/>
          <p:cNvSpPr>
            <a:spLocks noChangeArrowheads="1"/>
          </p:cNvSpPr>
          <p:nvPr/>
        </p:nvSpPr>
        <p:spPr bwMode="auto">
          <a:xfrm>
            <a:off x="4233863" y="104775"/>
            <a:ext cx="1282700" cy="2730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80060" name="AutoShape 188"/>
          <p:cNvSpPr>
            <a:spLocks noChangeArrowheads="1"/>
          </p:cNvSpPr>
          <p:nvPr/>
        </p:nvSpPr>
        <p:spPr bwMode="auto">
          <a:xfrm>
            <a:off x="5611813" y="117475"/>
            <a:ext cx="942975" cy="244475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rgbClr val="000000"/>
                </a:solidFill>
                <a:latin typeface="ＭＳ Ｐゴシック" pitchFamily="50" charset="-128"/>
              </a:rPr>
              <a:t>検索</a:t>
            </a:r>
          </a:p>
        </p:txBody>
      </p:sp>
      <p:sp>
        <p:nvSpPr>
          <p:cNvPr id="80061" name="Text Box 189"/>
          <p:cNvSpPr txBox="1">
            <a:spLocks noChangeArrowheads="1"/>
          </p:cNvSpPr>
          <p:nvPr/>
        </p:nvSpPr>
        <p:spPr bwMode="auto">
          <a:xfrm>
            <a:off x="4221163" y="50800"/>
            <a:ext cx="1223962" cy="37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79200" tIns="79200" rIns="7920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400" b="1">
                <a:solidFill>
                  <a:srgbClr val="000000"/>
                </a:solidFill>
                <a:latin typeface="ＭＳ Ｐゴシック" pitchFamily="50" charset="-128"/>
              </a:rPr>
              <a:t>○○○○○</a:t>
            </a:r>
          </a:p>
        </p:txBody>
      </p:sp>
      <p:sp>
        <p:nvSpPr>
          <p:cNvPr id="80062" name="AutoShape 190"/>
          <p:cNvSpPr>
            <a:spLocks noChangeArrowheads="1"/>
          </p:cNvSpPr>
          <p:nvPr/>
        </p:nvSpPr>
        <p:spPr bwMode="auto">
          <a:xfrm rot="2839025">
            <a:off x="6342063" y="257175"/>
            <a:ext cx="387350" cy="231775"/>
          </a:xfrm>
          <a:prstGeom prst="leftArrow">
            <a:avLst>
              <a:gd name="adj1" fmla="val 20815"/>
              <a:gd name="adj2" fmla="val 97241"/>
            </a:avLst>
          </a:prstGeom>
          <a:solidFill>
            <a:srgbClr val="00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80063" name="WordArt 191"/>
          <p:cNvSpPr>
            <a:spLocks noChangeArrowheads="1" noChangeShapeType="1" noTextEdit="1"/>
          </p:cNvSpPr>
          <p:nvPr/>
        </p:nvSpPr>
        <p:spPr bwMode="auto">
          <a:xfrm>
            <a:off x="4271963" y="407988"/>
            <a:ext cx="210502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1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http://www.○○○.○○○</a:t>
            </a:r>
            <a:endParaRPr lang="ja-JP" altLang="en-US" sz="1400" b="1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0064" name="AutoShape 192"/>
          <p:cNvSpPr>
            <a:spLocks noChangeArrowheads="1"/>
          </p:cNvSpPr>
          <p:nvPr/>
        </p:nvSpPr>
        <p:spPr bwMode="auto">
          <a:xfrm rot="-545396">
            <a:off x="1917245" y="910714"/>
            <a:ext cx="1693064" cy="358775"/>
          </a:xfrm>
          <a:prstGeom prst="roundRect">
            <a:avLst>
              <a:gd name="adj" fmla="val 6630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△△△△無料</a:t>
            </a:r>
            <a:endParaRPr lang="ja-JP" altLang="en-US" sz="1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80065" name="AutoShape 193"/>
          <p:cNvSpPr>
            <a:spLocks noChangeArrowheads="1"/>
          </p:cNvSpPr>
          <p:nvPr/>
        </p:nvSpPr>
        <p:spPr bwMode="auto">
          <a:xfrm rot="-544855">
            <a:off x="3665667" y="1023481"/>
            <a:ext cx="1223962" cy="358775"/>
          </a:xfrm>
          <a:prstGeom prst="roundRect">
            <a:avLst>
              <a:gd name="adj" fmla="val 6630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○○無料</a:t>
            </a:r>
            <a:endParaRPr lang="ja-JP" altLang="en-US" sz="1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80066" name="AutoShape 194"/>
          <p:cNvSpPr>
            <a:spLocks noChangeArrowheads="1"/>
          </p:cNvSpPr>
          <p:nvPr/>
        </p:nvSpPr>
        <p:spPr bwMode="auto">
          <a:xfrm rot="-545396">
            <a:off x="4936801" y="1163181"/>
            <a:ext cx="1412875" cy="358775"/>
          </a:xfrm>
          <a:prstGeom prst="roundRect">
            <a:avLst>
              <a:gd name="adj" fmla="val 6630"/>
            </a:avLst>
          </a:prstGeom>
          <a:solidFill>
            <a:schemeClr val="tx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90000" tIns="90000" rIns="90000" bIns="90000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dirty="0" smtClean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□□□□□</a:t>
            </a:r>
            <a:endParaRPr lang="ja-JP" altLang="en-US" sz="18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Microsoft Office PowerPoint</Application>
  <PresentationFormat>画面に合わせる (4:3)</PresentationFormat>
  <Paragraphs>65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2015-11-17T08:15:16Z</dcterms:created>
  <dcterms:modified xsi:type="dcterms:W3CDTF">2015-11-17T08:15:34Z</dcterms:modified>
</cp:coreProperties>
</file>