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96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2480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WordArt 5"/>
          <p:cNvSpPr>
            <a:spLocks noChangeArrowheads="1" noChangeShapeType="1" noTextEdit="1"/>
          </p:cNvSpPr>
          <p:nvPr/>
        </p:nvSpPr>
        <p:spPr bwMode="auto">
          <a:xfrm>
            <a:off x="404664" y="1045028"/>
            <a:ext cx="6048672" cy="83491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5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□□□□□□□□</a:t>
            </a:r>
            <a:endParaRPr lang="ja-JP" altLang="en-US" sz="5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755576"/>
            <a:ext cx="6858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0" y="2123728"/>
            <a:ext cx="6858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 Box 186"/>
          <p:cNvSpPr txBox="1">
            <a:spLocks noChangeArrowheads="1"/>
          </p:cNvSpPr>
          <p:nvPr/>
        </p:nvSpPr>
        <p:spPr bwMode="auto">
          <a:xfrm>
            <a:off x="188640" y="179511"/>
            <a:ext cx="2232248" cy="41989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100" dirty="0" smtClean="0">
                <a:latin typeface="Arial Black" pitchFamily="34" charset="0"/>
                <a:ea typeface="HGP創英角ｺﾞｼｯｸUB" pitchFamily="50" charset="-128"/>
              </a:rPr>
              <a:t>○○ご担当者　様</a:t>
            </a:r>
            <a:endParaRPr lang="ja-JP" altLang="en-US" sz="1700" dirty="0">
              <a:latin typeface="Arial Black" pitchFamily="34" charset="0"/>
              <a:ea typeface="HGP創英角ｺﾞｼｯｸUB" pitchFamily="50" charset="-128"/>
            </a:endParaRPr>
          </a:p>
        </p:txBody>
      </p:sp>
      <p:cxnSp>
        <p:nvCxnSpPr>
          <p:cNvPr id="43" name="直線コネクタ 42"/>
          <p:cNvCxnSpPr/>
          <p:nvPr/>
        </p:nvCxnSpPr>
        <p:spPr>
          <a:xfrm>
            <a:off x="0" y="2067309"/>
            <a:ext cx="685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0" y="832767"/>
            <a:ext cx="685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8" name="Picture 2" descr="http://fax-lnet.jp/contents/sozai/img/category/002_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862" y="43845"/>
            <a:ext cx="1512168" cy="92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 Box 186"/>
          <p:cNvSpPr txBox="1">
            <a:spLocks noChangeArrowheads="1"/>
          </p:cNvSpPr>
          <p:nvPr/>
        </p:nvSpPr>
        <p:spPr bwMode="auto">
          <a:xfrm>
            <a:off x="255141" y="2238716"/>
            <a:ext cx="3893939" cy="1758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○○○○○○○○○○○○○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○○○</a:t>
            </a:r>
            <a:endParaRPr lang="en-US" altLang="ja-JP" sz="1800" dirty="0" smtClean="0">
              <a:latin typeface="Arial Black" pitchFamily="34" charset="0"/>
              <a:ea typeface="HGP創英角ｺﾞｼｯｸUB" pitchFamily="50" charset="-128"/>
            </a:endParaRPr>
          </a:p>
          <a:p>
            <a:pPr eaLnBrk="1" hangingPunct="1"/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○○○○○○○○○○○○○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○○○○○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○○○○○○○○○○○○○○○○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○○○○○○○○○○○○○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○○○○○○○○○○○○○○○○</a:t>
            </a:r>
            <a:endParaRPr lang="en-US" altLang="ja-JP" sz="1800" dirty="0">
              <a:latin typeface="Arial Black" pitchFamily="34" charset="0"/>
              <a:ea typeface="HGP創英角ｺﾞｼｯｸUB" pitchFamily="50" charset="-128"/>
            </a:endParaRPr>
          </a:p>
          <a:p>
            <a:pPr eaLnBrk="1" hangingPunct="1"/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○○○○○○○○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</a:t>
            </a:r>
            <a:endParaRPr lang="en-US" altLang="ja-JP" sz="18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47" name="WordArt 47"/>
          <p:cNvSpPr>
            <a:spLocks noChangeArrowheads="1" noChangeShapeType="1" noTextEdit="1"/>
          </p:cNvSpPr>
          <p:nvPr/>
        </p:nvSpPr>
        <p:spPr bwMode="auto">
          <a:xfrm>
            <a:off x="4575197" y="4846641"/>
            <a:ext cx="1790133" cy="193248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664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■○○○○○○</a:t>
            </a:r>
            <a:endParaRPr lang="en-US" altLang="ja-JP" sz="14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■○</a:t>
            </a:r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</a:t>
            </a:r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</a:t>
            </a:r>
            <a:endParaRPr lang="en-US" altLang="ja-JP" sz="14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■○</a:t>
            </a:r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</a:t>
            </a:r>
            <a:endParaRPr lang="en-US" altLang="ja-JP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■○</a:t>
            </a:r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</a:t>
            </a:r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</a:t>
            </a:r>
            <a:endParaRPr lang="en-US" altLang="ja-JP" sz="14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■○</a:t>
            </a:r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</a:t>
            </a:r>
            <a:endParaRPr lang="en-US" altLang="ja-JP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■○</a:t>
            </a:r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</a:t>
            </a:r>
            <a:endParaRPr lang="en-US" altLang="ja-JP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■○</a:t>
            </a:r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</a:t>
            </a:r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</a:t>
            </a:r>
            <a:endParaRPr lang="en-US" altLang="ja-JP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260350" y="4040236"/>
            <a:ext cx="6335713" cy="36004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ja-JP" altLang="en-US" sz="1600" b="1" i="1" dirty="0" smtClean="0">
                <a:solidFill>
                  <a:schemeClr val="bg1"/>
                </a:solidFill>
                <a:latin typeface="ＭＳ Ｐゴシック" pitchFamily="50" charset="-128"/>
              </a:rPr>
              <a:t>○○○○○○○　　　　　　　　　　　　　　○○○○○○○○○○○○</a:t>
            </a:r>
            <a:endParaRPr lang="ja-JP" altLang="en-US" sz="1600" i="1" dirty="0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graphicFrame>
        <p:nvGraphicFramePr>
          <p:cNvPr id="51" name="Group 1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543068"/>
              </p:ext>
            </p:extLst>
          </p:nvPr>
        </p:nvGraphicFramePr>
        <p:xfrm>
          <a:off x="188913" y="7201429"/>
          <a:ext cx="6480175" cy="1222731"/>
        </p:xfrm>
        <a:graphic>
          <a:graphicData uri="http://schemas.openxmlformats.org/drawingml/2006/table">
            <a:tbl>
              <a:tblPr/>
              <a:tblGrid>
                <a:gridCol w="687387"/>
                <a:gridCol w="2622550"/>
                <a:gridCol w="985838"/>
                <a:gridCol w="2184400"/>
              </a:tblGrid>
              <a:tr h="295275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下記にご記入の上、このまま</a:t>
                      </a: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  <a:r>
                        <a:rPr kumimoji="1" lang="ja-JP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にてご返</a:t>
                      </a:r>
                      <a:r>
                        <a:rPr kumimoji="1" lang="ja-JP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信ください。詳細は別途ご案内致します。</a:t>
                      </a:r>
                      <a:endParaRPr kumimoji="1" lang="ja-JP" alt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111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会社名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お名前</a:t>
                      </a:r>
                      <a:endParaRPr kumimoji="1" lang="en-US" altLang="ja-JP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ご住所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E-mail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TEL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" name="Rectangle 3"/>
          <p:cNvSpPr>
            <a:spLocks noChangeArrowheads="1"/>
          </p:cNvSpPr>
          <p:nvPr/>
        </p:nvSpPr>
        <p:spPr bwMode="auto">
          <a:xfrm>
            <a:off x="0" y="8532813"/>
            <a:ext cx="6858000" cy="6111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ja-JP" altLang="en-US" sz="2400">
                <a:solidFill>
                  <a:schemeClr val="bg1"/>
                </a:solidFill>
                <a:latin typeface="Calibri" pitchFamily="34" charset="0"/>
                <a:ea typeface="HGP創英角ｺﾞｼｯｸUB" pitchFamily="50" charset="-128"/>
              </a:rPr>
              <a:t>　○○○○○○株式会社</a:t>
            </a:r>
            <a:endParaRPr lang="ja-JP" altLang="en-US" sz="1200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53" name="Text Box 22"/>
          <p:cNvSpPr txBox="1">
            <a:spLocks noChangeArrowheads="1"/>
          </p:cNvSpPr>
          <p:nvPr/>
        </p:nvSpPr>
        <p:spPr bwMode="auto">
          <a:xfrm>
            <a:off x="3571875" y="8626475"/>
            <a:ext cx="324008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1200" b="1">
                <a:solidFill>
                  <a:schemeClr val="bg1"/>
                </a:solidFill>
                <a:latin typeface="Arial" charset="0"/>
              </a:rPr>
              <a:t>〒</a:t>
            </a:r>
            <a:r>
              <a:rPr lang="en-US" altLang="ja-JP" sz="1200" b="1">
                <a:solidFill>
                  <a:schemeClr val="bg1"/>
                </a:solidFill>
                <a:latin typeface="Arial" charset="0"/>
              </a:rPr>
              <a:t>000-0000</a:t>
            </a:r>
            <a:r>
              <a:rPr lang="ja-JP" altLang="en-US" sz="1200" b="1">
                <a:solidFill>
                  <a:schemeClr val="bg1"/>
                </a:solidFill>
                <a:latin typeface="Arial" charset="0"/>
              </a:rPr>
              <a:t>　○○市○○○○　</a:t>
            </a:r>
          </a:p>
          <a:p>
            <a:r>
              <a:rPr lang="ja-JP" altLang="en-US" sz="1200" b="1">
                <a:solidFill>
                  <a:schemeClr val="bg1"/>
                </a:solidFill>
                <a:latin typeface="Arial" charset="0"/>
              </a:rPr>
              <a:t>ＴＥＬ：</a:t>
            </a:r>
            <a:r>
              <a:rPr lang="en-US" altLang="ja-JP" sz="1200" b="1">
                <a:solidFill>
                  <a:schemeClr val="bg1"/>
                </a:solidFill>
                <a:latin typeface="Arial" charset="0"/>
              </a:rPr>
              <a:t>000-000-0000</a:t>
            </a:r>
            <a:r>
              <a:rPr lang="ja-JP" altLang="en-US" sz="1200" b="1">
                <a:solidFill>
                  <a:schemeClr val="bg1"/>
                </a:solidFill>
                <a:latin typeface="Arial" charset="0"/>
              </a:rPr>
              <a:t>　ＦＡＸ：</a:t>
            </a:r>
            <a:r>
              <a:rPr lang="en-US" altLang="ja-JP" sz="1200" b="1">
                <a:solidFill>
                  <a:schemeClr val="bg1"/>
                </a:solidFill>
                <a:latin typeface="Arial" charset="0"/>
              </a:rPr>
              <a:t>000-000-0000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4314809" y="2322503"/>
            <a:ext cx="2281254" cy="1508377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イラスト・写真</a:t>
            </a:r>
            <a:endParaRPr kumimoji="1" lang="ja-JP" altLang="en-US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10246" name="Picture 6" descr="http://fax-lnet.jp/contents/sozai/img/category/001_3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63627" y="3700254"/>
            <a:ext cx="3939000" cy="364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83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画面に合わせる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2015-11-17T07:14:35Z</dcterms:created>
  <dcterms:modified xsi:type="dcterms:W3CDTF">2015-11-17T07:14:45Z</dcterms:modified>
</cp:coreProperties>
</file>