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95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6558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5"/>
          <p:cNvSpPr>
            <a:spLocks noChangeArrowheads="1"/>
          </p:cNvSpPr>
          <p:nvPr/>
        </p:nvSpPr>
        <p:spPr bwMode="auto">
          <a:xfrm>
            <a:off x="236538" y="369243"/>
            <a:ext cx="6360814" cy="3143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15" name="WordArt 46"/>
          <p:cNvSpPr>
            <a:spLocks noChangeArrowheads="1" noChangeShapeType="1" noTextEdit="1"/>
          </p:cNvSpPr>
          <p:nvPr/>
        </p:nvSpPr>
        <p:spPr bwMode="auto">
          <a:xfrm>
            <a:off x="371476" y="431155"/>
            <a:ext cx="2193428" cy="1982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●●●を○○○なら・・・</a:t>
            </a:r>
            <a:endParaRPr lang="ja-JP" altLang="en-US" sz="1400" b="1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239713" y="755576"/>
            <a:ext cx="1677119" cy="158417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17" name="WordArt 7"/>
          <p:cNvSpPr>
            <a:spLocks noChangeArrowheads="1" noChangeShapeType="1" noTextEdit="1"/>
          </p:cNvSpPr>
          <p:nvPr/>
        </p:nvSpPr>
        <p:spPr bwMode="auto">
          <a:xfrm>
            <a:off x="549275" y="1115616"/>
            <a:ext cx="1170943" cy="108012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</a:p>
        </p:txBody>
      </p:sp>
      <p:sp>
        <p:nvSpPr>
          <p:cNvPr id="18" name="WordArt 7"/>
          <p:cNvSpPr>
            <a:spLocks noChangeArrowheads="1" noChangeShapeType="1" noTextEdit="1"/>
          </p:cNvSpPr>
          <p:nvPr/>
        </p:nvSpPr>
        <p:spPr bwMode="auto">
          <a:xfrm>
            <a:off x="1989598" y="1115616"/>
            <a:ext cx="1170943" cy="108012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</a:t>
            </a:r>
            <a:endParaRPr lang="ja-JP" altLang="en-US" sz="40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21" name="WordArt 7"/>
          <p:cNvSpPr>
            <a:spLocks noChangeArrowheads="1" noChangeShapeType="1" noTextEdit="1"/>
          </p:cNvSpPr>
          <p:nvPr/>
        </p:nvSpPr>
        <p:spPr bwMode="auto">
          <a:xfrm>
            <a:off x="3226945" y="1115616"/>
            <a:ext cx="1170943" cy="108012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募</a:t>
            </a:r>
            <a:endParaRPr lang="ja-JP" altLang="en-US" sz="40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22" name="WordArt 7"/>
          <p:cNvSpPr>
            <a:spLocks noChangeArrowheads="1" noChangeShapeType="1" noTextEdit="1"/>
          </p:cNvSpPr>
          <p:nvPr/>
        </p:nvSpPr>
        <p:spPr bwMode="auto">
          <a:xfrm>
            <a:off x="4509120" y="1115616"/>
            <a:ext cx="1170943" cy="108012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集</a:t>
            </a:r>
            <a:endParaRPr lang="ja-JP" altLang="en-US" sz="40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pic>
        <p:nvPicPr>
          <p:cNvPr id="2050" name="Picture 2" descr="http://fax-lnet.jp/contents/sozai/img/category/010_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110" y="2411760"/>
            <a:ext cx="1452097" cy="19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186"/>
          <p:cNvSpPr txBox="1">
            <a:spLocks noChangeArrowheads="1"/>
          </p:cNvSpPr>
          <p:nvPr/>
        </p:nvSpPr>
        <p:spPr bwMode="auto">
          <a:xfrm>
            <a:off x="183132" y="2411760"/>
            <a:ext cx="6414220" cy="108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dirty="0" smtClean="0">
                <a:latin typeface="Arial Black" pitchFamily="34" charset="0"/>
                <a:ea typeface="HGP創英角ｺﾞｼｯｸUB" pitchFamily="50" charset="-128"/>
              </a:rPr>
              <a:t>□□□多数・□□□をお求め</a:t>
            </a:r>
            <a:endParaRPr lang="en-US" altLang="ja-JP" sz="3200" dirty="0" smtClean="0"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 sz="3200" dirty="0" smtClean="0">
                <a:latin typeface="Arial Black" pitchFamily="34" charset="0"/>
                <a:ea typeface="HGP創英角ｺﾞｼｯｸUB" pitchFamily="50" charset="-128"/>
              </a:rPr>
              <a:t>なら、□□□□</a:t>
            </a:r>
            <a:r>
              <a:rPr lang="ja-JP" altLang="en-US" sz="3200" dirty="0">
                <a:latin typeface="Arial Black" pitchFamily="34" charset="0"/>
                <a:ea typeface="HGP創英角ｺﾞｼｯｸUB" pitchFamily="50" charset="-128"/>
              </a:rPr>
              <a:t>□□ 。</a:t>
            </a:r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236538" y="3478580"/>
            <a:ext cx="49092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○。</a:t>
            </a:r>
            <a:endParaRPr lang="ja-JP" altLang="en-US" sz="1200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536791"/>
              </p:ext>
            </p:extLst>
          </p:nvPr>
        </p:nvGraphicFramePr>
        <p:xfrm>
          <a:off x="289068" y="4142956"/>
          <a:ext cx="4856681" cy="147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56681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１．□□□□□□□□□□□□□</a:t>
                      </a:r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 smtClean="0"/>
                        <a:t>２．□□□□□□□□□□□□□□□□□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 smtClean="0"/>
                        <a:t>３．□□□□□□□□□□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WordArt 68"/>
          <p:cNvSpPr>
            <a:spLocks noChangeArrowheads="1" noChangeShapeType="1" noTextEdit="1"/>
          </p:cNvSpPr>
          <p:nvPr/>
        </p:nvSpPr>
        <p:spPr bwMode="auto">
          <a:xfrm>
            <a:off x="404665" y="4195162"/>
            <a:ext cx="2592288" cy="25657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○○○○の魅力とは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30" name="Rectangle 67"/>
          <p:cNvSpPr>
            <a:spLocks noChangeArrowheads="1"/>
          </p:cNvSpPr>
          <p:nvPr/>
        </p:nvSpPr>
        <p:spPr bwMode="auto">
          <a:xfrm>
            <a:off x="268288" y="5796136"/>
            <a:ext cx="6284912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WordArt 68"/>
          <p:cNvSpPr>
            <a:spLocks noChangeArrowheads="1" noChangeShapeType="1" noTextEdit="1"/>
          </p:cNvSpPr>
          <p:nvPr/>
        </p:nvSpPr>
        <p:spPr bwMode="auto">
          <a:xfrm>
            <a:off x="383654" y="5834236"/>
            <a:ext cx="5997674" cy="225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必要事項をご記入いただき、このまま</a:t>
            </a:r>
            <a:r>
              <a:rPr lang="en-US" altLang="ja-JP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FAX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にて、お申し込みください。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graphicFrame>
        <p:nvGraphicFramePr>
          <p:cNvPr id="32" name="Group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229331"/>
              </p:ext>
            </p:extLst>
          </p:nvPr>
        </p:nvGraphicFramePr>
        <p:xfrm>
          <a:off x="188913" y="7236296"/>
          <a:ext cx="6480175" cy="915167"/>
        </p:xfrm>
        <a:graphic>
          <a:graphicData uri="http://schemas.openxmlformats.org/drawingml/2006/table">
            <a:tbl>
              <a:tblPr/>
              <a:tblGrid>
                <a:gridCol w="687387"/>
                <a:gridCol w="2622550"/>
                <a:gridCol w="985838"/>
                <a:gridCol w="2184400"/>
              </a:tblGrid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貴社名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TEL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お名前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ご住所</a:t>
                      </a:r>
                      <a:endParaRPr kumimoji="1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239713" y="8670925"/>
            <a:ext cx="6717679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ja-JP" altLang="en-US" sz="900" dirty="0" smtClean="0">
                <a:solidFill>
                  <a:schemeClr val="tx1"/>
                </a:solidFill>
                <a:latin typeface="Arial" charset="0"/>
              </a:rPr>
              <a:t>今後、当社からの</a:t>
            </a:r>
            <a:r>
              <a:rPr lang="en-US" altLang="ja-JP" sz="900" dirty="0" smtClean="0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 sz="900" dirty="0" smtClean="0">
                <a:solidFill>
                  <a:schemeClr val="tx1"/>
                </a:solidFill>
                <a:latin typeface="Arial" charset="0"/>
              </a:rPr>
              <a:t>が不要の場合は、お手数ですが、下記の□にチェックいただき、ご返信くださいますよう、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お願い</a:t>
            </a:r>
            <a:r>
              <a:rPr lang="ja-JP" altLang="en-US" sz="900" dirty="0" smtClean="0">
                <a:solidFill>
                  <a:schemeClr val="tx1"/>
                </a:solidFill>
                <a:latin typeface="Arial" charset="0"/>
              </a:rPr>
              <a:t>いたします。</a:t>
            </a:r>
            <a:endParaRPr lang="en-US" altLang="ja-JP" sz="900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125000"/>
              </a:lnSpc>
            </a:pPr>
            <a:r>
              <a:rPr lang="ja-JP" altLang="en-US" sz="900" dirty="0" smtClean="0">
                <a:solidFill>
                  <a:schemeClr val="tx1"/>
                </a:solidFill>
                <a:latin typeface="Arial" charset="0"/>
              </a:rPr>
              <a:t>□ 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不要（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番号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: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　　</a:t>
            </a:r>
            <a:r>
              <a:rPr lang="ja-JP" altLang="en-US" sz="9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sz="9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</a:t>
            </a:r>
            <a:r>
              <a:rPr lang="ja-JP" altLang="en-US" sz="9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）</a:t>
            </a:r>
            <a:endParaRPr lang="en-US" altLang="ja-JP" sz="9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0" y="8137277"/>
            <a:ext cx="6858000" cy="611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ja-JP" altLang="en-US" sz="2400">
                <a:latin typeface="Calibri" pitchFamily="34" charset="0"/>
                <a:ea typeface="HGP創英角ｺﾞｼｯｸUB" pitchFamily="50" charset="-128"/>
              </a:rPr>
              <a:t>　○○○○○○株式会社</a:t>
            </a:r>
            <a:endParaRPr lang="ja-JP" altLang="en-US" sz="1200">
              <a:latin typeface="ＭＳ Ｐゴシック" pitchFamily="50" charset="-128"/>
            </a:endParaRPr>
          </a:p>
        </p:txBody>
      </p:sp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3571875" y="8230939"/>
            <a:ext cx="3240088" cy="4254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r>
              <a:rPr lang="ja-JP" altLang="en-US" sz="1200" b="1">
                <a:solidFill>
                  <a:schemeClr val="tx1"/>
                </a:solidFill>
                <a:latin typeface="Arial" charset="0"/>
              </a:rPr>
              <a:t>〒</a:t>
            </a:r>
            <a:r>
              <a:rPr lang="en-US" altLang="ja-JP" sz="1200" b="1">
                <a:solidFill>
                  <a:schemeClr val="tx1"/>
                </a:solidFill>
                <a:latin typeface="Arial" charset="0"/>
              </a:rPr>
              <a:t>000-0000</a:t>
            </a:r>
            <a:r>
              <a:rPr lang="ja-JP" altLang="en-US" sz="1200" b="1">
                <a:solidFill>
                  <a:schemeClr val="tx1"/>
                </a:solidFill>
                <a:latin typeface="Arial" charset="0"/>
              </a:rPr>
              <a:t>　○○市○○○○　</a:t>
            </a:r>
          </a:p>
          <a:p>
            <a:r>
              <a:rPr lang="ja-JP" altLang="en-US" sz="1200" b="1">
                <a:solidFill>
                  <a:schemeClr val="tx1"/>
                </a:solidFill>
                <a:latin typeface="Arial" charset="0"/>
              </a:rPr>
              <a:t>ＴＥＬ：</a:t>
            </a:r>
            <a:r>
              <a:rPr lang="en-US" altLang="ja-JP" sz="1200" b="1">
                <a:solidFill>
                  <a:schemeClr val="tx1"/>
                </a:solidFill>
                <a:latin typeface="Arial" charset="0"/>
              </a:rPr>
              <a:t>000-000-0000</a:t>
            </a:r>
            <a:r>
              <a:rPr lang="ja-JP" altLang="en-US" sz="1200" b="1">
                <a:solidFill>
                  <a:schemeClr val="tx1"/>
                </a:solidFill>
                <a:latin typeface="Arial" charset="0"/>
              </a:rPr>
              <a:t>　ＦＡＸ：</a:t>
            </a:r>
            <a:r>
              <a:rPr lang="en-US" altLang="ja-JP" sz="1200" b="1">
                <a:solidFill>
                  <a:schemeClr val="tx1"/>
                </a:solidFill>
                <a:latin typeface="Arial" charset="0"/>
              </a:rPr>
              <a:t>000-000-0000</a:t>
            </a:r>
          </a:p>
        </p:txBody>
      </p:sp>
      <p:sp>
        <p:nvSpPr>
          <p:cNvPr id="36" name="WordArt 7"/>
          <p:cNvSpPr>
            <a:spLocks noChangeArrowheads="1" noChangeShapeType="1" noTextEdit="1"/>
          </p:cNvSpPr>
          <p:nvPr/>
        </p:nvSpPr>
        <p:spPr bwMode="auto">
          <a:xfrm>
            <a:off x="5867159" y="1115616"/>
            <a:ext cx="226138" cy="108012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！</a:t>
            </a:r>
            <a:endParaRPr lang="ja-JP" altLang="en-US" sz="40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37" name="Text Box 22"/>
          <p:cNvSpPr txBox="1">
            <a:spLocks noChangeArrowheads="1"/>
          </p:cNvSpPr>
          <p:nvPr/>
        </p:nvSpPr>
        <p:spPr bwMode="auto">
          <a:xfrm>
            <a:off x="5193251" y="4572000"/>
            <a:ext cx="159561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</a:t>
            </a:r>
            <a:endParaRPr lang="ja-JP" alt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324548" y="6156176"/>
            <a:ext cx="1101055" cy="1008112"/>
          </a:xfrm>
          <a:prstGeom prst="round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600" b="1" dirty="0" smtClean="0">
                <a:solidFill>
                  <a:schemeClr val="bg1"/>
                </a:solidFill>
                <a:latin typeface="ＭＳ Ｐゴシック" pitchFamily="50" charset="-128"/>
              </a:rPr>
              <a:t>お申込書</a:t>
            </a:r>
            <a:endParaRPr lang="ja-JP" altLang="en-US" sz="1600" b="1" dirty="0">
              <a:solidFill>
                <a:schemeClr val="bg1"/>
              </a:solidFill>
              <a:latin typeface="ＭＳ Ｐゴシック" pitchFamily="50" charset="-128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1641434" y="7067772"/>
            <a:ext cx="48923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1637052" y="6779740"/>
            <a:ext cx="48923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1637052" y="6514700"/>
            <a:ext cx="48923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11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画面に合わせる (4:3)</PresentationFormat>
  <Paragraphs>27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ＭＳ Ｐゴシック</vt:lpstr>
      <vt:lpstr>メイリオ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2015-11-17T07:14:02Z</dcterms:created>
  <dcterms:modified xsi:type="dcterms:W3CDTF">2015-11-17T07:14:14Z</dcterms:modified>
</cp:coreProperties>
</file>