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77" r:id="rId2"/>
  </p:sldIdLst>
  <p:sldSz cx="6858000" cy="9144000" type="screen4x3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808080"/>
    <a:srgbClr val="FFFF00"/>
    <a:srgbClr val="000000"/>
    <a:srgbClr val="C0C0C0"/>
    <a:srgbClr val="4D4D4D"/>
    <a:srgbClr val="111111"/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95" autoAdjust="0"/>
    <p:restoredTop sz="92281" autoAdjust="0"/>
  </p:normalViewPr>
  <p:slideViewPr>
    <p:cSldViewPr showGuides="1">
      <p:cViewPr varScale="1">
        <p:scale>
          <a:sx n="60" d="100"/>
          <a:sy n="60" d="100"/>
        </p:scale>
        <p:origin x="1998" y="9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CE33DF88-2CCE-47CC-B54D-EA64F6A24DD3}" type="datetimeFigureOut">
              <a:rPr lang="ja-JP" altLang="en-US"/>
              <a:pPr/>
              <a:t>2015/11/17</a:t>
            </a:fld>
            <a:endParaRPr lang="en-US" altLang="ja-JP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6600" y="746125"/>
            <a:ext cx="27940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416924E2-F6E1-44D8-A8FA-B782F8EEDA05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436487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868635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2DBBF-77D3-4193-958D-A8216AD6C481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0C548-1DDA-4827-9C6C-9C916108171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56353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E5569-761B-4098-81E5-A7270FEA36B3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EE61F-D427-4649-A3FC-CD9D301E2D4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61858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AFCD0-EEFC-45D1-851B-C5E341725976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A29E6-A18B-4B51-AE05-177FD5CFD75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09687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342900" y="366713"/>
            <a:ext cx="6172200" cy="78009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342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38ED57-3733-495E-B6B3-6FC25C39BDBA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2343150" y="8475663"/>
            <a:ext cx="2171700" cy="4857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4914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F2C23FC-6A5A-4121-9079-1FC9D9FA6A9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66816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C8205-B2BE-4840-8672-A98AA5EA834C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09255-272D-4B10-AD19-22AA40DDCC6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71069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16D0D-76C3-4DBB-AF11-1E0C3CD9D58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2215A-85F6-4AD7-8A89-6618FC31B8E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1776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8A6CD-2D5B-45A2-B7AD-B81647846F02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AF687-8E50-44F8-ACBE-412E97C20B5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46132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E4EC8-E3C1-4E4C-A9D1-41ABFBD1E2A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81497-CE8F-4539-A24D-03087E7C04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69506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D0649-4754-4A3C-83E4-5B932B10926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341DF-643F-4680-B421-176FE954EB0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54611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1BD80-89AA-4EC6-A065-E2D8E7AED23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183CF-3080-45F1-AFF7-E42369D7A1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3817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028CD-6CB4-4BF5-81C6-9FC3C794078D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172B0-33CA-4481-9CA5-7263640CFC9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5909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C61ED-6F4C-45D4-A13F-80A44E2CA3F7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81C68-051C-4E42-8549-AB61A709086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717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FCE3619-D63F-4761-A0A3-C2DE63A88F9B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2ACD9C4-5537-4A1D-83F6-55DEA42371C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11" name="Rectangle 15" descr="5%"/>
          <p:cNvSpPr>
            <a:spLocks noChangeArrowheads="1"/>
          </p:cNvSpPr>
          <p:nvPr/>
        </p:nvSpPr>
        <p:spPr bwMode="auto">
          <a:xfrm>
            <a:off x="4149725" y="1995487"/>
            <a:ext cx="2447925" cy="3219451"/>
          </a:xfrm>
          <a:prstGeom prst="rect">
            <a:avLst/>
          </a:prstGeom>
          <a:pattFill prst="pct5">
            <a:fgClr>
              <a:srgbClr val="000000"/>
            </a:fgClr>
            <a:bgClr>
              <a:schemeClr val="bg1"/>
            </a:bgClr>
          </a:pattFill>
          <a:ln w="12700" algn="ctr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>
                <a:solidFill>
                  <a:srgbClr val="000000"/>
                </a:solidFill>
                <a:latin typeface="ＭＳ Ｐゴシック" pitchFamily="50" charset="-128"/>
              </a:rPr>
              <a:t>写真または、イラスト</a:t>
            </a:r>
          </a:p>
        </p:txBody>
      </p:sp>
      <p:sp>
        <p:nvSpPr>
          <p:cNvPr id="80898" name="Rectangle 2"/>
          <p:cNvSpPr>
            <a:spLocks noChangeArrowheads="1"/>
          </p:cNvSpPr>
          <p:nvPr/>
        </p:nvSpPr>
        <p:spPr bwMode="auto">
          <a:xfrm>
            <a:off x="0" y="0"/>
            <a:ext cx="6858000" cy="39528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79200" tIns="79200" rIns="79200" bIns="80284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1400" b="1" dirty="0" smtClean="0">
                <a:solidFill>
                  <a:schemeClr val="bg1"/>
                </a:solidFill>
                <a:latin typeface="ＭＳ Ｐゴシック" pitchFamily="50" charset="-128"/>
              </a:rPr>
              <a:t>○○○○○○主催</a:t>
            </a:r>
            <a:endParaRPr lang="ja-JP" altLang="en-US" sz="1400" b="1" dirty="0">
              <a:solidFill>
                <a:schemeClr val="bg1"/>
              </a:solidFill>
              <a:latin typeface="ＭＳ Ｐゴシック" pitchFamily="50" charset="-128"/>
            </a:endParaRPr>
          </a:p>
        </p:txBody>
      </p:sp>
      <p:sp>
        <p:nvSpPr>
          <p:cNvPr id="80899" name="WordArt 3"/>
          <p:cNvSpPr>
            <a:spLocks noChangeArrowheads="1" noChangeShapeType="1" noTextEdit="1"/>
          </p:cNvSpPr>
          <p:nvPr/>
        </p:nvSpPr>
        <p:spPr bwMode="auto">
          <a:xfrm>
            <a:off x="549275" y="539750"/>
            <a:ext cx="4056063" cy="4095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200" kern="10" dirty="0" smtClean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△△△の</a:t>
            </a:r>
            <a:r>
              <a:rPr lang="ja-JP" altLang="en-US" sz="3200" kern="1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ため</a:t>
            </a:r>
            <a:r>
              <a:rPr lang="ja-JP" altLang="en-US" sz="3200" kern="10" dirty="0" smtClean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の△△△</a:t>
            </a:r>
            <a:endParaRPr lang="ja-JP" altLang="en-US" sz="3200" kern="10" dirty="0">
              <a:solidFill>
                <a:schemeClr val="tx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80901" name="WordArt 5"/>
          <p:cNvSpPr>
            <a:spLocks noChangeArrowheads="1" noChangeShapeType="1" noTextEdit="1"/>
          </p:cNvSpPr>
          <p:nvPr/>
        </p:nvSpPr>
        <p:spPr bwMode="auto">
          <a:xfrm>
            <a:off x="549274" y="1042988"/>
            <a:ext cx="4548189" cy="685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54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○○○○○○</a:t>
            </a:r>
            <a:endParaRPr lang="ja-JP" altLang="en-US" sz="5400" kern="10" dirty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80902" name="Text Box 6"/>
          <p:cNvSpPr txBox="1">
            <a:spLocks noChangeArrowheads="1"/>
          </p:cNvSpPr>
          <p:nvPr/>
        </p:nvSpPr>
        <p:spPr bwMode="auto">
          <a:xfrm>
            <a:off x="522288" y="1797050"/>
            <a:ext cx="36734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>
                <a:solidFill>
                  <a:schemeClr val="tx1"/>
                </a:solidFill>
                <a:latin typeface="Arial" charset="0"/>
              </a:rPr>
              <a:t>○○○○○○○○○○○○○○○○○○○○○○○○○○○○○○○○○○○○○○○○。</a:t>
            </a:r>
          </a:p>
        </p:txBody>
      </p:sp>
      <p:sp>
        <p:nvSpPr>
          <p:cNvPr id="80905" name="AutoShape 9"/>
          <p:cNvSpPr>
            <a:spLocks noChangeArrowheads="1"/>
          </p:cNvSpPr>
          <p:nvPr/>
        </p:nvSpPr>
        <p:spPr bwMode="auto">
          <a:xfrm>
            <a:off x="-100013" y="2301875"/>
            <a:ext cx="4033838" cy="287338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90000" tIns="90000" rIns="90000" bIns="90000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8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　　◆こんな方におすすめ◆</a:t>
            </a:r>
          </a:p>
        </p:txBody>
      </p:sp>
      <p:sp>
        <p:nvSpPr>
          <p:cNvPr id="80907" name="Text Box 11"/>
          <p:cNvSpPr txBox="1">
            <a:spLocks noChangeArrowheads="1"/>
          </p:cNvSpPr>
          <p:nvPr/>
        </p:nvSpPr>
        <p:spPr bwMode="auto">
          <a:xfrm>
            <a:off x="522288" y="2662238"/>
            <a:ext cx="32670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dirty="0">
                <a:solidFill>
                  <a:schemeClr val="tx1"/>
                </a:solidFill>
                <a:latin typeface="Arial" charset="0"/>
              </a:rPr>
              <a:t>●</a:t>
            </a:r>
            <a:r>
              <a:rPr lang="ja-JP" altLang="en-US" dirty="0">
                <a:solidFill>
                  <a:schemeClr val="tx1"/>
                </a:solidFill>
              </a:rPr>
              <a:t>○○○○○○○○○○○○○○○○○○○○○○</a:t>
            </a:r>
          </a:p>
          <a:p>
            <a:r>
              <a:rPr lang="ja-JP" altLang="en-US" dirty="0">
                <a:solidFill>
                  <a:schemeClr val="tx1"/>
                </a:solidFill>
              </a:rPr>
              <a:t>●○○○○○○○○○○○○○○</a:t>
            </a:r>
          </a:p>
          <a:p>
            <a:r>
              <a:rPr lang="ja-JP" altLang="en-US" dirty="0">
                <a:solidFill>
                  <a:schemeClr val="tx1"/>
                </a:solidFill>
              </a:rPr>
              <a:t>●○○○○○○○○○○○○○○○○○○○</a:t>
            </a:r>
          </a:p>
          <a:p>
            <a:r>
              <a:rPr lang="ja-JP" altLang="en-US" dirty="0">
                <a:solidFill>
                  <a:schemeClr val="tx1"/>
                </a:solidFill>
              </a:rPr>
              <a:t>●○○○○○○○○○○○</a:t>
            </a:r>
          </a:p>
          <a:p>
            <a:r>
              <a:rPr lang="ja-JP" altLang="en-US" dirty="0">
                <a:solidFill>
                  <a:schemeClr val="tx1"/>
                </a:solidFill>
              </a:rPr>
              <a:t>●○○○○○○○○○○○○○○○○○</a:t>
            </a:r>
          </a:p>
          <a:p>
            <a:r>
              <a:rPr lang="ja-JP" altLang="en-US" dirty="0">
                <a:solidFill>
                  <a:schemeClr val="tx1"/>
                </a:solidFill>
              </a:rPr>
              <a:t>●○○○○○○○○○○○○○○○○○○○</a:t>
            </a:r>
          </a:p>
        </p:txBody>
      </p:sp>
      <p:sp>
        <p:nvSpPr>
          <p:cNvPr id="80908" name="AutoShape 12"/>
          <p:cNvSpPr>
            <a:spLocks noChangeArrowheads="1"/>
          </p:cNvSpPr>
          <p:nvPr/>
        </p:nvSpPr>
        <p:spPr bwMode="auto">
          <a:xfrm>
            <a:off x="-100013" y="3848100"/>
            <a:ext cx="4033838" cy="287338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90000" tIns="90000" rIns="90000" bIns="90000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8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　　◆●●●と●●●の特徴◆</a:t>
            </a:r>
          </a:p>
        </p:txBody>
      </p:sp>
      <p:sp>
        <p:nvSpPr>
          <p:cNvPr id="80909" name="Text Box 13"/>
          <p:cNvSpPr txBox="1">
            <a:spLocks noChangeArrowheads="1"/>
          </p:cNvSpPr>
          <p:nvPr/>
        </p:nvSpPr>
        <p:spPr bwMode="auto">
          <a:xfrm>
            <a:off x="522288" y="4208463"/>
            <a:ext cx="32670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>
                <a:solidFill>
                  <a:schemeClr val="tx1"/>
                </a:solidFill>
                <a:latin typeface="Arial" charset="0"/>
              </a:rPr>
              <a:t>●</a:t>
            </a:r>
            <a:r>
              <a:rPr lang="ja-JP" altLang="en-US">
                <a:solidFill>
                  <a:schemeClr val="tx1"/>
                </a:solidFill>
              </a:rPr>
              <a:t>○○○○○○○○○○○○○○○○○○○○○○</a:t>
            </a:r>
          </a:p>
          <a:p>
            <a:r>
              <a:rPr lang="ja-JP" altLang="en-US">
                <a:solidFill>
                  <a:schemeClr val="tx1"/>
                </a:solidFill>
              </a:rPr>
              <a:t>●○○○○○○○○○○○○○○</a:t>
            </a:r>
          </a:p>
          <a:p>
            <a:r>
              <a:rPr lang="ja-JP" altLang="en-US">
                <a:solidFill>
                  <a:schemeClr val="tx1"/>
                </a:solidFill>
              </a:rPr>
              <a:t>●○○○○○○○○○○○○○○○○○○○</a:t>
            </a:r>
          </a:p>
          <a:p>
            <a:r>
              <a:rPr lang="ja-JP" altLang="en-US">
                <a:solidFill>
                  <a:schemeClr val="tx1"/>
                </a:solidFill>
              </a:rPr>
              <a:t>●○○○○○○○○○○○</a:t>
            </a:r>
          </a:p>
          <a:p>
            <a:r>
              <a:rPr lang="ja-JP" altLang="en-US">
                <a:solidFill>
                  <a:schemeClr val="tx1"/>
                </a:solidFill>
              </a:rPr>
              <a:t>●○○○○○○○○○○○○○○○○○</a:t>
            </a:r>
          </a:p>
          <a:p>
            <a:r>
              <a:rPr lang="ja-JP" altLang="en-US">
                <a:solidFill>
                  <a:schemeClr val="tx1"/>
                </a:solidFill>
              </a:rPr>
              <a:t>●○○○○○○○○○○○○○○○○○○○</a:t>
            </a:r>
          </a:p>
        </p:txBody>
      </p:sp>
      <p:sp>
        <p:nvSpPr>
          <p:cNvPr id="80912" name="AutoShape 16"/>
          <p:cNvSpPr>
            <a:spLocks noChangeArrowheads="1"/>
          </p:cNvSpPr>
          <p:nvPr/>
        </p:nvSpPr>
        <p:spPr bwMode="auto">
          <a:xfrm>
            <a:off x="-1588" y="5397500"/>
            <a:ext cx="6859588" cy="431800"/>
          </a:xfrm>
          <a:prstGeom prst="roundRect">
            <a:avLst>
              <a:gd name="adj" fmla="val 0"/>
            </a:avLst>
          </a:prstGeom>
          <a:solidFill>
            <a:schemeClr val="tx1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90000" tIns="90000" rIns="90000" bIns="90000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80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　　　　　　　　　　　　　　　　　　　　　　</a:t>
            </a:r>
            <a:r>
              <a:rPr lang="ja-JP" altLang="en-US" sz="1800" dirty="0" smtClean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●</a:t>
            </a:r>
            <a:r>
              <a:rPr lang="ja-JP" altLang="en-US" sz="180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●●●</a:t>
            </a:r>
            <a:r>
              <a:rPr lang="ja-JP" altLang="en-US" sz="1800" dirty="0" smtClean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●　限定○社</a:t>
            </a:r>
            <a:r>
              <a:rPr lang="ja-JP" altLang="en-US" sz="180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募集！！</a:t>
            </a:r>
          </a:p>
        </p:txBody>
      </p:sp>
      <p:sp>
        <p:nvSpPr>
          <p:cNvPr id="80913" name="AutoShape 17"/>
          <p:cNvSpPr>
            <a:spLocks noChangeArrowheads="1"/>
          </p:cNvSpPr>
          <p:nvPr/>
        </p:nvSpPr>
        <p:spPr bwMode="auto">
          <a:xfrm>
            <a:off x="-242888" y="5397500"/>
            <a:ext cx="3511551" cy="431800"/>
          </a:xfrm>
          <a:prstGeom prst="parallelogram">
            <a:avLst>
              <a:gd name="adj" fmla="val 49920"/>
            </a:avLst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72000" rIns="0" bIns="72000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1200">
                <a:solidFill>
                  <a:srgbClr val="000000"/>
                </a:solidFill>
                <a:latin typeface="ＭＳ Ｐゴシック" pitchFamily="50" charset="-128"/>
              </a:rPr>
              <a:t>○○○○○○○○○○○○！</a:t>
            </a:r>
          </a:p>
          <a:p>
            <a:pPr algn="ctr" eaLnBrk="1" hangingPunct="1"/>
            <a:r>
              <a:rPr lang="ja-JP" altLang="en-US" sz="1200">
                <a:solidFill>
                  <a:srgbClr val="000000"/>
                </a:solidFill>
                <a:latin typeface="ＭＳ Ｐゴシック" pitchFamily="50" charset="-128"/>
              </a:rPr>
              <a:t>○○○○○○○○○○！！</a:t>
            </a:r>
          </a:p>
        </p:txBody>
      </p:sp>
      <p:sp>
        <p:nvSpPr>
          <p:cNvPr id="80914" name="WordArt 18"/>
          <p:cNvSpPr>
            <a:spLocks noChangeArrowheads="1" noChangeShapeType="1" noTextEdit="1"/>
          </p:cNvSpPr>
          <p:nvPr/>
        </p:nvSpPr>
        <p:spPr bwMode="auto">
          <a:xfrm>
            <a:off x="530225" y="5922963"/>
            <a:ext cx="1295400" cy="2571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ja-JP" sz="20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【</a:t>
            </a:r>
            <a:r>
              <a:rPr lang="ja-JP" altLang="en-US" sz="20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開催日程</a:t>
            </a:r>
            <a:r>
              <a:rPr lang="en-US" altLang="ja-JP" sz="20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】</a:t>
            </a:r>
            <a:endParaRPr lang="ja-JP" altLang="en-US" sz="2000" kern="1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80915" name="Text Box 19"/>
          <p:cNvSpPr txBox="1">
            <a:spLocks noChangeArrowheads="1"/>
          </p:cNvSpPr>
          <p:nvPr/>
        </p:nvSpPr>
        <p:spPr bwMode="auto">
          <a:xfrm>
            <a:off x="1785938" y="5864225"/>
            <a:ext cx="27225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>
                <a:solidFill>
                  <a:schemeClr val="tx1"/>
                </a:solidFill>
                <a:latin typeface="Arial" charset="0"/>
              </a:rPr>
              <a:t>○○○○○○○○○○○○○○○○○○○○○○○○○○○○○○○○○○○○○○</a:t>
            </a:r>
          </a:p>
        </p:txBody>
      </p:sp>
      <p:sp>
        <p:nvSpPr>
          <p:cNvPr id="80916" name="WordArt 20"/>
          <p:cNvSpPr>
            <a:spLocks noChangeArrowheads="1" noChangeShapeType="1" noTextEdit="1"/>
          </p:cNvSpPr>
          <p:nvPr/>
        </p:nvSpPr>
        <p:spPr bwMode="auto">
          <a:xfrm>
            <a:off x="530225" y="6248400"/>
            <a:ext cx="1295400" cy="2571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ja-JP" sz="20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【</a:t>
            </a:r>
            <a:r>
              <a:rPr lang="ja-JP" altLang="en-US" sz="20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開催場所</a:t>
            </a:r>
            <a:r>
              <a:rPr lang="en-US" altLang="ja-JP" sz="20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】</a:t>
            </a:r>
            <a:endParaRPr lang="ja-JP" altLang="en-US" sz="2000" kern="1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80917" name="Text Box 21"/>
          <p:cNvSpPr txBox="1">
            <a:spLocks noChangeArrowheads="1"/>
          </p:cNvSpPr>
          <p:nvPr/>
        </p:nvSpPr>
        <p:spPr bwMode="auto">
          <a:xfrm>
            <a:off x="1785938" y="6189663"/>
            <a:ext cx="27225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>
                <a:solidFill>
                  <a:schemeClr val="tx1"/>
                </a:solidFill>
                <a:latin typeface="Arial" charset="0"/>
              </a:rPr>
              <a:t>○○○○○○○○○○○○○○○○○○○○○○○○○○○○○○○○○○○○○○</a:t>
            </a:r>
          </a:p>
        </p:txBody>
      </p:sp>
      <p:graphicFrame>
        <p:nvGraphicFramePr>
          <p:cNvPr id="81040" name="Group 144"/>
          <p:cNvGraphicFramePr>
            <a:graphicFrameLocks noGrp="1"/>
          </p:cNvGraphicFramePr>
          <p:nvPr/>
        </p:nvGraphicFramePr>
        <p:xfrm>
          <a:off x="188913" y="6621463"/>
          <a:ext cx="6480175" cy="1222731"/>
        </p:xfrm>
        <a:graphic>
          <a:graphicData uri="http://schemas.openxmlformats.org/drawingml/2006/table">
            <a:tbl>
              <a:tblPr/>
              <a:tblGrid>
                <a:gridCol w="687387"/>
                <a:gridCol w="2622550"/>
                <a:gridCol w="985838"/>
                <a:gridCol w="2184400"/>
              </a:tblGrid>
              <a:tr h="295275"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下記にご記入の上、このまま</a:t>
                      </a:r>
                      <a:r>
                        <a:rPr kumimoji="1" lang="en-US" altLang="ja-JP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FAX</a:t>
                      </a:r>
                      <a:r>
                        <a:rPr kumimoji="1" lang="ja-JP" alt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にてご返</a:t>
                      </a:r>
                      <a:r>
                        <a:rPr kumimoji="1" lang="ja-JP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信ください。詳細は別途ご案内致します。</a:t>
                      </a:r>
                      <a:endParaRPr kumimoji="1" lang="ja-JP" alt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1111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952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会社名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ご出席者</a:t>
                      </a:r>
                      <a:endParaRPr kumimoji="1" lang="en-US" altLang="ja-JP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8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ご住所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en-US" altLang="ja-JP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ja-JP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E-mail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8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ja-JP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TEL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en-US" altLang="ja-JP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ja-JP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FAX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1042" name="WordArt 146"/>
          <p:cNvSpPr>
            <a:spLocks noChangeArrowheads="1" noChangeShapeType="1" noTextEdit="1"/>
          </p:cNvSpPr>
          <p:nvPr/>
        </p:nvSpPr>
        <p:spPr bwMode="auto">
          <a:xfrm>
            <a:off x="2349500" y="7923213"/>
            <a:ext cx="4103688" cy="355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2400" kern="10">
                <a:solidFill>
                  <a:schemeClr val="tx1"/>
                </a:solidFill>
                <a:effectLst>
                  <a:outerShdw dist="12700" algn="ctr" rotWithShape="0">
                    <a:schemeClr val="tx1"/>
                  </a:outerShdw>
                </a:effectLst>
                <a:latin typeface="Arial Black"/>
              </a:rPr>
              <a:t>03-0000-0000</a:t>
            </a:r>
            <a:endParaRPr lang="ja-JP" altLang="en-US" sz="2400" kern="10">
              <a:solidFill>
                <a:schemeClr val="tx1"/>
              </a:solidFill>
              <a:effectLst>
                <a:outerShdw dist="12700" algn="ctr" rotWithShape="0">
                  <a:schemeClr val="tx1"/>
                </a:outerShdw>
              </a:effectLst>
              <a:latin typeface="Arial Black"/>
            </a:endParaRPr>
          </a:p>
        </p:txBody>
      </p:sp>
      <p:sp>
        <p:nvSpPr>
          <p:cNvPr id="81043" name="WordArt 147"/>
          <p:cNvSpPr>
            <a:spLocks noChangeArrowheads="1" noChangeShapeType="1" noTextEdit="1"/>
          </p:cNvSpPr>
          <p:nvPr/>
        </p:nvSpPr>
        <p:spPr bwMode="auto">
          <a:xfrm>
            <a:off x="574675" y="7969250"/>
            <a:ext cx="1584325" cy="2873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ja-JP" sz="20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FAX</a:t>
            </a:r>
            <a:r>
              <a:rPr lang="ja-JP" altLang="en-US" sz="20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送信先：</a:t>
            </a:r>
          </a:p>
        </p:txBody>
      </p:sp>
      <p:sp>
        <p:nvSpPr>
          <p:cNvPr id="81045" name="AutoShape 149"/>
          <p:cNvSpPr>
            <a:spLocks noChangeArrowheads="1"/>
          </p:cNvSpPr>
          <p:nvPr/>
        </p:nvSpPr>
        <p:spPr bwMode="auto">
          <a:xfrm>
            <a:off x="606425" y="8350250"/>
            <a:ext cx="2924175" cy="287338"/>
          </a:xfrm>
          <a:prstGeom prst="homePlate">
            <a:avLst>
              <a:gd name="adj" fmla="val 102239"/>
            </a:avLst>
          </a:prstGeom>
          <a:solidFill>
            <a:schemeClr val="tx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90000" tIns="90000" rIns="90000" bIns="90000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4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HP</a:t>
            </a:r>
            <a:r>
              <a:rPr lang="ja-JP" altLang="en-US" sz="14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からもお申し込みいただけます</a:t>
            </a:r>
          </a:p>
        </p:txBody>
      </p:sp>
      <p:sp>
        <p:nvSpPr>
          <p:cNvPr id="81046" name="Rectangle 150"/>
          <p:cNvSpPr>
            <a:spLocks noChangeArrowheads="1"/>
          </p:cNvSpPr>
          <p:nvPr/>
        </p:nvSpPr>
        <p:spPr bwMode="auto">
          <a:xfrm>
            <a:off x="3957638" y="8378825"/>
            <a:ext cx="1295400" cy="241300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81047" name="AutoShape 151"/>
          <p:cNvSpPr>
            <a:spLocks noChangeArrowheads="1"/>
          </p:cNvSpPr>
          <p:nvPr/>
        </p:nvSpPr>
        <p:spPr bwMode="auto">
          <a:xfrm>
            <a:off x="5335588" y="8378825"/>
            <a:ext cx="503237" cy="215900"/>
          </a:xfrm>
          <a:prstGeom prst="roundRect">
            <a:avLst>
              <a:gd name="adj" fmla="val 16667"/>
            </a:avLst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79200" tIns="79200" rIns="79200" bIns="80284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>
                <a:solidFill>
                  <a:srgbClr val="000000"/>
                </a:solidFill>
                <a:latin typeface="ＭＳ Ｐゴシック" pitchFamily="50" charset="-128"/>
              </a:rPr>
              <a:t>検索</a:t>
            </a:r>
          </a:p>
        </p:txBody>
      </p:sp>
      <p:sp>
        <p:nvSpPr>
          <p:cNvPr id="81048" name="Text Box 152"/>
          <p:cNvSpPr txBox="1">
            <a:spLocks noChangeArrowheads="1"/>
          </p:cNvSpPr>
          <p:nvPr/>
        </p:nvSpPr>
        <p:spPr bwMode="auto">
          <a:xfrm>
            <a:off x="3944938" y="8337550"/>
            <a:ext cx="1152525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79200" tIns="79200" rIns="79200" bIns="80284">
            <a:spAutoFit/>
          </a:bodyPr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>
                <a:solidFill>
                  <a:srgbClr val="000000"/>
                </a:solidFill>
                <a:latin typeface="ＭＳ Ｐゴシック" pitchFamily="50" charset="-128"/>
              </a:rPr>
              <a:t>○○○○○○</a:t>
            </a:r>
          </a:p>
        </p:txBody>
      </p:sp>
      <p:sp>
        <p:nvSpPr>
          <p:cNvPr id="81049" name="AutoShape 153"/>
          <p:cNvSpPr>
            <a:spLocks noChangeArrowheads="1"/>
          </p:cNvSpPr>
          <p:nvPr/>
        </p:nvSpPr>
        <p:spPr bwMode="auto">
          <a:xfrm rot="2839025">
            <a:off x="5699126" y="8477250"/>
            <a:ext cx="317500" cy="200025"/>
          </a:xfrm>
          <a:prstGeom prst="leftArrow">
            <a:avLst>
              <a:gd name="adj1" fmla="val 20815"/>
              <a:gd name="adj2" fmla="val 9235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81050" name="Text Box 154"/>
          <p:cNvSpPr txBox="1">
            <a:spLocks noChangeArrowheads="1"/>
          </p:cNvSpPr>
          <p:nvPr/>
        </p:nvSpPr>
        <p:spPr bwMode="auto">
          <a:xfrm>
            <a:off x="820738" y="8586788"/>
            <a:ext cx="24479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93" tIns="47896" rIns="95793" bIns="47896">
            <a:spAutoFit/>
          </a:bodyPr>
          <a:lstStyle>
            <a:lvl1pPr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479425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95726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436688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191611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3733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8305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2877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7449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2500">
                <a:latin typeface="Arial Black" pitchFamily="34" charset="0"/>
                <a:ea typeface="HGP創英角ｺﾞｼｯｸUB" pitchFamily="50" charset="-128"/>
              </a:rPr>
              <a:t>○○社名○○</a:t>
            </a:r>
          </a:p>
        </p:txBody>
      </p:sp>
      <p:sp>
        <p:nvSpPr>
          <p:cNvPr id="81051" name="Text Box 155"/>
          <p:cNvSpPr txBox="1">
            <a:spLocks noChangeArrowheads="1"/>
          </p:cNvSpPr>
          <p:nvPr/>
        </p:nvSpPr>
        <p:spPr bwMode="auto">
          <a:xfrm>
            <a:off x="3921125" y="8650288"/>
            <a:ext cx="24479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93" tIns="47896" rIns="95793" bIns="47896">
            <a:spAutoFit/>
          </a:bodyPr>
          <a:lstStyle>
            <a:lvl1pPr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479425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95726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436688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191611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3733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8305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2877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7449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>
                <a:latin typeface="Arial Black" pitchFamily="34" charset="0"/>
                <a:ea typeface="HGP創英角ｺﾞｼｯｸUB" pitchFamily="50" charset="-128"/>
              </a:rPr>
              <a:t>〒○○○○○○○○○○○○○○○</a:t>
            </a:r>
          </a:p>
          <a:p>
            <a:pPr eaLnBrk="1" hangingPunct="1"/>
            <a:r>
              <a:rPr lang="en-US" altLang="ja-JP">
                <a:latin typeface="ＭＳ Ｐゴシック" pitchFamily="50" charset="-128"/>
              </a:rPr>
              <a:t>TEL</a:t>
            </a:r>
            <a:r>
              <a:rPr lang="ja-JP" altLang="en-US">
                <a:latin typeface="ＭＳ Ｐゴシック" pitchFamily="50" charset="-128"/>
              </a:rPr>
              <a:t>：</a:t>
            </a:r>
            <a:r>
              <a:rPr lang="en-US" altLang="ja-JP">
                <a:latin typeface="ＭＳ Ｐゴシック" pitchFamily="50" charset="-128"/>
              </a:rPr>
              <a:t>0000-00-0000</a:t>
            </a:r>
            <a:endParaRPr lang="en-US" altLang="ja-JP">
              <a:latin typeface="Arial Black" pitchFamily="34" charset="0"/>
              <a:ea typeface="HGP創英角ｺﾞｼｯｸUB" pitchFamily="50" charset="-128"/>
            </a:endParaRPr>
          </a:p>
        </p:txBody>
      </p:sp>
      <p:pic>
        <p:nvPicPr>
          <p:cNvPr id="3088" name="Picture 16" descr="http://fax-lnet.jp/contents/sozai/img/category/002_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1523" y="462530"/>
            <a:ext cx="1363492" cy="1363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1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entury" pitchFamily="18" charset="0"/>
            <a:ea typeface="ＭＳ 明朝" pitchFamily="17" charset="-128"/>
            <a:cs typeface="Times New Roman" pitchFamily="18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459</Words>
  <Application>Microsoft Office PowerPoint</Application>
  <PresentationFormat>画面に合わせる (4:3)</PresentationFormat>
  <Paragraphs>41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HGP創英角ｺﾞｼｯｸUB</vt:lpstr>
      <vt:lpstr>ＭＳ Ｐゴシック</vt:lpstr>
      <vt:lpstr>Arial</vt:lpstr>
      <vt:lpstr>Arial Black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2015-11-17T07:13:26Z</dcterms:created>
  <dcterms:modified xsi:type="dcterms:W3CDTF">2015-11-17T07:13:42Z</dcterms:modified>
</cp:coreProperties>
</file>