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0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CF3565-10E7-4E9F-95E6-32B5B12D4C01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82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2864" y="107504"/>
            <a:ext cx="6772275" cy="13355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2045" name="AutoShape 125"/>
          <p:cNvSpPr>
            <a:spLocks noChangeArrowheads="1"/>
          </p:cNvSpPr>
          <p:nvPr/>
        </p:nvSpPr>
        <p:spPr bwMode="auto">
          <a:xfrm>
            <a:off x="0" y="4251666"/>
            <a:ext cx="6413603" cy="242021"/>
          </a:xfrm>
          <a:prstGeom prst="homePlate">
            <a:avLst>
              <a:gd name="adj" fmla="val 104926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87279" tIns="43640" rIns="87279" bIns="43640" anchor="ctr">
            <a:spAutoFit/>
          </a:bodyPr>
          <a:lstStyle/>
          <a:p>
            <a:endParaRPr lang="ja-JP" altLang="en-US"/>
          </a:p>
        </p:txBody>
      </p:sp>
      <p:sp>
        <p:nvSpPr>
          <p:cNvPr id="721924" name="WordArt 4"/>
          <p:cNvSpPr>
            <a:spLocks noChangeArrowheads="1" noChangeShapeType="1" noTextEdit="1"/>
          </p:cNvSpPr>
          <p:nvPr/>
        </p:nvSpPr>
        <p:spPr bwMode="auto">
          <a:xfrm>
            <a:off x="2315627" y="615561"/>
            <a:ext cx="4186856" cy="735741"/>
          </a:xfrm>
          <a:prstGeom prst="rect">
            <a:avLst/>
          </a:prstGeom>
          <a:ln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42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+mj-ea"/>
                <a:ea typeface="+mj-ea"/>
              </a:rPr>
              <a:t>●●●●●募集</a:t>
            </a:r>
            <a:endParaRPr lang="ja-JP" altLang="en-US" sz="42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21963" name="WordArt 43"/>
          <p:cNvSpPr>
            <a:spLocks noChangeArrowheads="1" noChangeShapeType="1" noTextEdit="1"/>
          </p:cNvSpPr>
          <p:nvPr/>
        </p:nvSpPr>
        <p:spPr bwMode="auto">
          <a:xfrm>
            <a:off x="372977" y="8405328"/>
            <a:ext cx="4370963" cy="16708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3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▼お問い合わせ・お見積もりなど　お気軽にお電話ください。</a:t>
            </a:r>
          </a:p>
        </p:txBody>
      </p:sp>
      <p:sp>
        <p:nvSpPr>
          <p:cNvPr id="721964" name="Rectangle 44"/>
          <p:cNvSpPr>
            <a:spLocks noChangeArrowheads="1"/>
          </p:cNvSpPr>
          <p:nvPr/>
        </p:nvSpPr>
        <p:spPr bwMode="auto">
          <a:xfrm>
            <a:off x="5775576" y="8500054"/>
            <a:ext cx="969737" cy="38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87" tIns="43644" rIns="87287" bIns="43644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900" b="1">
                <a:solidFill>
                  <a:schemeClr val="tx1"/>
                </a:solidFill>
              </a:rPr>
              <a:t>9</a:t>
            </a:r>
            <a:r>
              <a:rPr lang="ja-JP" altLang="en-US" sz="900" b="1">
                <a:solidFill>
                  <a:schemeClr val="tx1"/>
                </a:solidFill>
              </a:rPr>
              <a:t>：</a:t>
            </a:r>
            <a:r>
              <a:rPr lang="en-US" altLang="ja-JP" sz="900" b="1">
                <a:solidFill>
                  <a:schemeClr val="tx1"/>
                </a:solidFill>
              </a:rPr>
              <a:t>00</a:t>
            </a:r>
            <a:r>
              <a:rPr lang="ja-JP" altLang="en-US" sz="900" b="1">
                <a:solidFill>
                  <a:schemeClr val="tx1"/>
                </a:solidFill>
              </a:rPr>
              <a:t>～</a:t>
            </a:r>
            <a:r>
              <a:rPr lang="en-US" altLang="ja-JP" sz="900" b="1">
                <a:solidFill>
                  <a:schemeClr val="tx1"/>
                </a:solidFill>
              </a:rPr>
              <a:t>18</a:t>
            </a:r>
            <a:r>
              <a:rPr lang="ja-JP" altLang="en-US" sz="900" b="1">
                <a:solidFill>
                  <a:schemeClr val="tx1"/>
                </a:solidFill>
              </a:rPr>
              <a:t>：</a:t>
            </a:r>
            <a:r>
              <a:rPr lang="en-US" altLang="ja-JP" sz="900" b="1">
                <a:solidFill>
                  <a:schemeClr val="tx1"/>
                </a:solidFill>
              </a:rPr>
              <a:t>00</a:t>
            </a:r>
          </a:p>
          <a:p>
            <a:pPr>
              <a:lnSpc>
                <a:spcPct val="120000"/>
              </a:lnSpc>
            </a:pPr>
            <a:r>
              <a:rPr lang="ja-JP" altLang="en-US" sz="700" b="1">
                <a:solidFill>
                  <a:schemeClr val="tx1"/>
                </a:solidFill>
              </a:rPr>
              <a:t>（土日・祝日を除く）</a:t>
            </a:r>
          </a:p>
        </p:txBody>
      </p:sp>
      <p:sp>
        <p:nvSpPr>
          <p:cNvPr id="721965" name="WordArt 45"/>
          <p:cNvSpPr>
            <a:spLocks noChangeArrowheads="1" noChangeShapeType="1" noTextEdit="1"/>
          </p:cNvSpPr>
          <p:nvPr/>
        </p:nvSpPr>
        <p:spPr bwMode="auto">
          <a:xfrm>
            <a:off x="571368" y="8934416"/>
            <a:ext cx="2483863" cy="16561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ＭＳ Ｐゴシック"/>
                <a:ea typeface="ＭＳ Ｐゴシック"/>
              </a:rPr>
              <a:t>住所○○○○○○○○○○○</a:t>
            </a:r>
            <a:endParaRPr lang="ja-JP" altLang="en-US" sz="1500" kern="10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21966" name="WordArt 46"/>
          <p:cNvSpPr>
            <a:spLocks noChangeArrowheads="1" noChangeShapeType="1" noTextEdit="1"/>
          </p:cNvSpPr>
          <p:nvPr/>
        </p:nvSpPr>
        <p:spPr bwMode="auto">
          <a:xfrm>
            <a:off x="3609139" y="8625171"/>
            <a:ext cx="2052163" cy="2462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2300" kern="10" dirty="0" smtClean="0">
                <a:solidFill>
                  <a:schemeClr val="tx1"/>
                </a:solidFill>
                <a:latin typeface="Arial Black"/>
              </a:rPr>
              <a:t>00-0000-0000</a:t>
            </a:r>
            <a:endParaRPr lang="ja-JP" altLang="en-US" sz="2300" kern="10" dirty="0">
              <a:solidFill>
                <a:schemeClr val="tx1"/>
              </a:solidFill>
              <a:latin typeface="Arial Black"/>
            </a:endParaRPr>
          </a:p>
        </p:txBody>
      </p:sp>
      <p:graphicFrame>
        <p:nvGraphicFramePr>
          <p:cNvPr id="721967" name="Group 47"/>
          <p:cNvGraphicFramePr>
            <a:graphicFrameLocks noGrp="1"/>
          </p:cNvGraphicFramePr>
          <p:nvPr/>
        </p:nvGraphicFramePr>
        <p:xfrm>
          <a:off x="250767" y="7326632"/>
          <a:ext cx="6259650" cy="1027400"/>
        </p:xfrm>
        <a:graphic>
          <a:graphicData uri="http://schemas.openxmlformats.org/drawingml/2006/table">
            <a:tbl>
              <a:tblPr/>
              <a:tblGrid>
                <a:gridCol w="1006242"/>
                <a:gridCol w="2455294"/>
                <a:gridCol w="864987"/>
                <a:gridCol w="1933127"/>
              </a:tblGrid>
              <a:tr h="24769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返信フォーム</a:t>
                      </a:r>
                    </a:p>
                  </a:txBody>
                  <a:tcPr marL="89986" marR="89986" marT="43211" marB="4321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　　□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詳しい話を聞きたい　　　　 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□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資料請求  　 　　 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□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今後、</a:t>
                      </a:r>
                      <a:r>
                        <a:rPr kumimoji="1" lang="en-US" altLang="ja-JP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FAX</a:t>
                      </a: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情報は不要</a:t>
                      </a:r>
                      <a:endParaRPr kumimoji="1" lang="ja-JP" alt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941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貴社名</a:t>
                      </a:r>
                    </a:p>
                  </a:txBody>
                  <a:tcPr marL="89986" marR="89986" marT="43211" marB="4321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ご担当者様</a:t>
                      </a: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様</a:t>
                      </a: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088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TEL</a:t>
                      </a:r>
                    </a:p>
                  </a:txBody>
                  <a:tcPr marL="89986" marR="89986" marT="43211" marB="4321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FAX</a:t>
                      </a: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941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ご住所</a:t>
                      </a:r>
                    </a:p>
                  </a:txBody>
                  <a:tcPr marL="89986" marR="89986" marT="43211" marB="4321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9986" marR="89986" marT="43211" marB="4321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1990" name="AutoShape 70"/>
          <p:cNvSpPr>
            <a:spLocks noChangeArrowheads="1"/>
          </p:cNvSpPr>
          <p:nvPr/>
        </p:nvSpPr>
        <p:spPr bwMode="auto">
          <a:xfrm>
            <a:off x="-4761" y="6927984"/>
            <a:ext cx="6856413" cy="394251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279" tIns="43640" rIns="87279" bIns="43640" anchor="ctr"/>
          <a:lstStyle/>
          <a:p>
            <a:endParaRPr lang="ja-JP" altLang="en-US"/>
          </a:p>
        </p:txBody>
      </p:sp>
      <p:sp>
        <p:nvSpPr>
          <p:cNvPr id="721991" name="WordArt 71"/>
          <p:cNvSpPr>
            <a:spLocks noChangeArrowheads="1" noChangeShapeType="1" noTextEdit="1"/>
          </p:cNvSpPr>
          <p:nvPr/>
        </p:nvSpPr>
        <p:spPr bwMode="auto">
          <a:xfrm>
            <a:off x="141256" y="7055492"/>
            <a:ext cx="6483436" cy="1773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1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▼▼▼ご返信のＦＡＸは　　　　　　　　　　　　　　　　　　　　　　　までお願いします▼▼▼</a:t>
            </a:r>
          </a:p>
        </p:txBody>
      </p:sp>
      <p:sp>
        <p:nvSpPr>
          <p:cNvPr id="721992" name="WordArt 72"/>
          <p:cNvSpPr>
            <a:spLocks noChangeArrowheads="1" noChangeShapeType="1" noTextEdit="1"/>
          </p:cNvSpPr>
          <p:nvPr/>
        </p:nvSpPr>
        <p:spPr bwMode="auto">
          <a:xfrm>
            <a:off x="2120409" y="6974883"/>
            <a:ext cx="2539412" cy="31071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23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00-0000-0000</a:t>
            </a:r>
            <a:endParaRPr lang="ja-JP" altLang="en-US" sz="23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721993" name="Rectangle 73"/>
          <p:cNvSpPr>
            <a:spLocks noChangeArrowheads="1"/>
          </p:cNvSpPr>
          <p:nvPr/>
        </p:nvSpPr>
        <p:spPr bwMode="auto">
          <a:xfrm>
            <a:off x="5778751" y="8547493"/>
            <a:ext cx="979260" cy="322436"/>
          </a:xfrm>
          <a:prstGeom prst="rect">
            <a:avLst/>
          </a:prstGeom>
          <a:noFill/>
          <a:ln w="38100" cmpd="dbl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87279" tIns="43640" rIns="87279" bIns="43640" anchor="ctr"/>
          <a:lstStyle/>
          <a:p>
            <a:endParaRPr lang="ja-JP" altLang="en-US"/>
          </a:p>
        </p:txBody>
      </p:sp>
      <p:pic>
        <p:nvPicPr>
          <p:cNvPr id="721994" name="Picture 74" descr="携帯・電話・フリーダイヤル-04の無料アイコン見本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164" y="8623705"/>
            <a:ext cx="311078" cy="22570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21995" name="WordArt 75"/>
          <p:cNvSpPr>
            <a:spLocks noChangeArrowheads="1" noChangeShapeType="1" noTextEdit="1"/>
          </p:cNvSpPr>
          <p:nvPr/>
        </p:nvSpPr>
        <p:spPr bwMode="auto">
          <a:xfrm>
            <a:off x="3266319" y="8905104"/>
            <a:ext cx="3226641" cy="17587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http</a:t>
            </a:r>
            <a:r>
              <a:rPr lang="en-US" altLang="ja-JP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://</a:t>
            </a:r>
            <a:r>
              <a:rPr lang="ja-JP" altLang="en-US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△△△△△△△△△△</a:t>
            </a:r>
            <a:endParaRPr lang="ja-JP" altLang="en-US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1996" name="WordArt 76"/>
          <p:cNvSpPr>
            <a:spLocks noChangeArrowheads="1" noChangeShapeType="1" noTextEdit="1"/>
          </p:cNvSpPr>
          <p:nvPr/>
        </p:nvSpPr>
        <p:spPr bwMode="auto">
          <a:xfrm>
            <a:off x="555496" y="8614911"/>
            <a:ext cx="2496560" cy="26820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1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■■■■■株式</a:t>
            </a:r>
            <a:r>
              <a:rPr lang="ja-JP" altLang="en-US" sz="11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会社</a:t>
            </a:r>
          </a:p>
        </p:txBody>
      </p:sp>
      <p:sp>
        <p:nvSpPr>
          <p:cNvPr id="721997" name="WordArt 77"/>
          <p:cNvSpPr>
            <a:spLocks noChangeArrowheads="1" noChangeShapeType="1" noTextEdit="1"/>
          </p:cNvSpPr>
          <p:nvPr/>
        </p:nvSpPr>
        <p:spPr bwMode="auto">
          <a:xfrm>
            <a:off x="217438" y="1631235"/>
            <a:ext cx="3275841" cy="37813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31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●●●●●●●●</a:t>
            </a:r>
            <a:endParaRPr lang="ja-JP" altLang="en-US" sz="31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1998" name="WordArt 78"/>
          <p:cNvSpPr>
            <a:spLocks noChangeArrowheads="1" noChangeShapeType="1" noTextEdit="1"/>
          </p:cNvSpPr>
          <p:nvPr/>
        </p:nvSpPr>
        <p:spPr bwMode="auto">
          <a:xfrm>
            <a:off x="276161" y="2218948"/>
            <a:ext cx="3053643" cy="21984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3100" i="1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●●●●●●●●●●●●●●</a:t>
            </a:r>
            <a:endParaRPr lang="ja-JP" altLang="en-US" sz="3100" i="1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1999" name="WordArt 79"/>
          <p:cNvSpPr>
            <a:spLocks noChangeArrowheads="1" noChangeShapeType="1" noTextEdit="1"/>
          </p:cNvSpPr>
          <p:nvPr/>
        </p:nvSpPr>
        <p:spPr bwMode="auto">
          <a:xfrm>
            <a:off x="2326737" y="337093"/>
            <a:ext cx="3056817" cy="21104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7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●●●●●●、●●●●●●●</a:t>
            </a:r>
            <a:endParaRPr lang="ja-JP" altLang="en-US" sz="17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2003" name="Line 83"/>
          <p:cNvSpPr>
            <a:spLocks noChangeShapeType="1"/>
          </p:cNvSpPr>
          <p:nvPr/>
        </p:nvSpPr>
        <p:spPr bwMode="auto">
          <a:xfrm>
            <a:off x="107925" y="1578473"/>
            <a:ext cx="3404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87279" tIns="43640" rIns="87279" bIns="43640" anchor="ctr">
            <a:spAutoFit/>
          </a:bodyPr>
          <a:lstStyle/>
          <a:p>
            <a:endParaRPr lang="ja-JP" altLang="en-US"/>
          </a:p>
        </p:txBody>
      </p:sp>
      <p:sp>
        <p:nvSpPr>
          <p:cNvPr id="722005" name="Line 85"/>
          <p:cNvSpPr>
            <a:spLocks noChangeShapeType="1"/>
          </p:cNvSpPr>
          <p:nvPr/>
        </p:nvSpPr>
        <p:spPr bwMode="auto">
          <a:xfrm>
            <a:off x="107925" y="2066523"/>
            <a:ext cx="3404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87279" tIns="43640" rIns="87279" bIns="43640" anchor="ctr">
            <a:spAutoFit/>
          </a:bodyPr>
          <a:lstStyle/>
          <a:p>
            <a:endParaRPr lang="ja-JP" altLang="en-US"/>
          </a:p>
        </p:txBody>
      </p:sp>
      <p:sp>
        <p:nvSpPr>
          <p:cNvPr id="722009" name="AutoShape 89"/>
          <p:cNvSpPr>
            <a:spLocks noChangeArrowheads="1"/>
          </p:cNvSpPr>
          <p:nvPr/>
        </p:nvSpPr>
        <p:spPr bwMode="auto">
          <a:xfrm>
            <a:off x="347583" y="4716364"/>
            <a:ext cx="2934607" cy="93506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87279" tIns="43640" rIns="87279" bIns="43640" anchor="ctr"/>
          <a:lstStyle/>
          <a:p>
            <a:endParaRPr lang="ja-JP" altLang="ja-JP"/>
          </a:p>
        </p:txBody>
      </p:sp>
      <p:sp>
        <p:nvSpPr>
          <p:cNvPr id="722018" name="WordArt 98"/>
          <p:cNvSpPr>
            <a:spLocks noChangeArrowheads="1" noChangeShapeType="1" noTextEdit="1"/>
          </p:cNvSpPr>
          <p:nvPr/>
        </p:nvSpPr>
        <p:spPr bwMode="auto">
          <a:xfrm>
            <a:off x="1458575" y="4798438"/>
            <a:ext cx="1257009" cy="3693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</a:t>
            </a:r>
            <a:endParaRPr lang="en-US" altLang="ja-JP" sz="15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●●●！</a:t>
            </a:r>
            <a:endParaRPr lang="ja-JP" altLang="en-US" sz="15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2029" name="Rectangle 109"/>
          <p:cNvSpPr>
            <a:spLocks noChangeArrowheads="1"/>
          </p:cNvSpPr>
          <p:nvPr/>
        </p:nvSpPr>
        <p:spPr bwMode="auto">
          <a:xfrm>
            <a:off x="1452226" y="5211743"/>
            <a:ext cx="1617288" cy="38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900" dirty="0" smtClean="0"/>
              <a:t>○○○○○○○○○○○○○○○○○○○○。</a:t>
            </a:r>
            <a:endParaRPr lang="ja-JP" altLang="en-US" sz="900" dirty="0"/>
          </a:p>
        </p:txBody>
      </p:sp>
      <p:sp>
        <p:nvSpPr>
          <p:cNvPr id="722038" name="WordArt 118"/>
          <p:cNvSpPr>
            <a:spLocks noChangeArrowheads="1" noChangeShapeType="1" noTextEdit="1"/>
          </p:cNvSpPr>
          <p:nvPr/>
        </p:nvSpPr>
        <p:spPr bwMode="auto">
          <a:xfrm>
            <a:off x="711036" y="4259090"/>
            <a:ext cx="3394148" cy="23459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7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●●●●●●●●●●●●●●●●●</a:t>
            </a:r>
            <a:endParaRPr lang="ja-JP" altLang="en-US" sz="17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22046" name="Rectangle 126"/>
          <p:cNvSpPr>
            <a:spLocks noChangeArrowheads="1"/>
          </p:cNvSpPr>
          <p:nvPr/>
        </p:nvSpPr>
        <p:spPr bwMode="auto">
          <a:xfrm>
            <a:off x="198393" y="2493019"/>
            <a:ext cx="3518672" cy="178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87279" tIns="43640" rIns="87279" bIns="43640">
            <a:spAutoFit/>
          </a:bodyPr>
          <a:lstStyle/>
          <a:p>
            <a:r>
              <a:rPr lang="ja-JP" altLang="en-US" sz="1100" dirty="0" smtClean="0"/>
              <a:t>○○○○○○○○○○○</a:t>
            </a:r>
            <a:r>
              <a:rPr lang="ja-JP" altLang="en-US" sz="1100" dirty="0"/>
              <a:t>○○○○○○○○○○</a:t>
            </a:r>
            <a:r>
              <a:rPr lang="ja-JP" altLang="en-US" sz="1100" dirty="0" smtClean="0"/>
              <a:t>○</a:t>
            </a:r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○○○○○○○○○○○○○○○○○○○○○○</a:t>
            </a:r>
          </a:p>
          <a:p>
            <a:r>
              <a:rPr lang="ja-JP" altLang="en-US" sz="1100" dirty="0"/>
              <a:t>○○○○○○○○○○○○○○○○○○○○○</a:t>
            </a:r>
            <a:r>
              <a:rPr lang="ja-JP" altLang="en-US" sz="1100" dirty="0" smtClean="0"/>
              <a:t>○</a:t>
            </a:r>
            <a:endParaRPr lang="ja-JP" altLang="en-US" sz="1100" dirty="0"/>
          </a:p>
          <a:p>
            <a:pPr algn="l"/>
            <a:endParaRPr lang="ja-JP" altLang="en-US" sz="1100" dirty="0"/>
          </a:p>
        </p:txBody>
      </p:sp>
      <p:sp>
        <p:nvSpPr>
          <p:cNvPr id="722048" name="Rectangle 153"/>
          <p:cNvSpPr>
            <a:spLocks noChangeArrowheads="1"/>
          </p:cNvSpPr>
          <p:nvPr/>
        </p:nvSpPr>
        <p:spPr bwMode="auto">
          <a:xfrm>
            <a:off x="4372551" y="4267884"/>
            <a:ext cx="1117341" cy="20079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lIns="87278" tIns="43639" rIns="87278" bIns="43639" anchor="ctr"/>
          <a:lstStyle>
            <a:lvl1pPr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 sz="1700"/>
          </a:p>
        </p:txBody>
      </p:sp>
      <p:sp>
        <p:nvSpPr>
          <p:cNvPr id="722049" name="WordArt 129"/>
          <p:cNvSpPr>
            <a:spLocks noChangeArrowheads="1" noChangeShapeType="1" noTextEdit="1"/>
          </p:cNvSpPr>
          <p:nvPr/>
        </p:nvSpPr>
        <p:spPr bwMode="auto">
          <a:xfrm>
            <a:off x="4428100" y="4279609"/>
            <a:ext cx="607872" cy="181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700" b="1" kern="10" dirty="0" smtClean="0">
                <a:solidFill>
                  <a:schemeClr val="tx1"/>
                </a:solidFill>
                <a:latin typeface="HGP明朝E"/>
                <a:ea typeface="HGP明朝E"/>
              </a:rPr>
              <a:t>●●●</a:t>
            </a:r>
            <a:endParaRPr lang="ja-JP" altLang="en-US" sz="1700" b="1" kern="10" dirty="0">
              <a:solidFill>
                <a:schemeClr val="tx1"/>
              </a:solidFill>
              <a:latin typeface="HGP明朝E"/>
              <a:ea typeface="HGP明朝E"/>
            </a:endParaRPr>
          </a:p>
        </p:txBody>
      </p:sp>
      <p:sp>
        <p:nvSpPr>
          <p:cNvPr id="722051" name="AutoShape 151"/>
          <p:cNvSpPr>
            <a:spLocks noChangeArrowheads="1"/>
          </p:cNvSpPr>
          <p:nvPr/>
        </p:nvSpPr>
        <p:spPr bwMode="auto">
          <a:xfrm>
            <a:off x="5586706" y="4263487"/>
            <a:ext cx="425352" cy="20372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278" tIns="43639" rIns="87278" bIns="43639" anchor="ctr"/>
          <a:lstStyle>
            <a:lvl1pPr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ja-JP" altLang="ja-JP" sz="2300">
              <a:latin typeface="Times New Roman" pitchFamily="18" charset="0"/>
            </a:endParaRPr>
          </a:p>
        </p:txBody>
      </p:sp>
      <p:sp>
        <p:nvSpPr>
          <p:cNvPr id="722052" name="Text Box 152"/>
          <p:cNvSpPr txBox="1">
            <a:spLocks noChangeArrowheads="1"/>
          </p:cNvSpPr>
          <p:nvPr/>
        </p:nvSpPr>
        <p:spPr bwMode="auto">
          <a:xfrm>
            <a:off x="5558138" y="4237106"/>
            <a:ext cx="576130" cy="2403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7278" tIns="43639" rIns="87278" bIns="43639">
            <a:spAutoFit/>
          </a:bodyPr>
          <a:lstStyle>
            <a:lvl1pPr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b="1"/>
              <a:t>検索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3717065" y="1631235"/>
            <a:ext cx="2785418" cy="24021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イラスト・写真など</a:t>
            </a:r>
            <a:endParaRPr kumimoji="1" lang="ja-JP" altLang="en-US" dirty="0"/>
          </a:p>
        </p:txBody>
      </p:sp>
      <p:sp>
        <p:nvSpPr>
          <p:cNvPr id="50" name="角丸四角形 49"/>
          <p:cNvSpPr/>
          <p:nvPr/>
        </p:nvSpPr>
        <p:spPr>
          <a:xfrm>
            <a:off x="174352" y="354259"/>
            <a:ext cx="1844248" cy="99704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イラスト・写真など</a:t>
            </a:r>
            <a:endParaRPr kumimoji="1" lang="ja-JP" altLang="en-US" dirty="0"/>
          </a:p>
        </p:txBody>
      </p:sp>
      <p:sp>
        <p:nvSpPr>
          <p:cNvPr id="52" name="角丸四角形 51"/>
          <p:cNvSpPr/>
          <p:nvPr/>
        </p:nvSpPr>
        <p:spPr>
          <a:xfrm>
            <a:off x="465031" y="4847056"/>
            <a:ext cx="901467" cy="66791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イラスト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など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3" name="AutoShape 89"/>
          <p:cNvSpPr>
            <a:spLocks noChangeArrowheads="1"/>
          </p:cNvSpPr>
          <p:nvPr/>
        </p:nvSpPr>
        <p:spPr bwMode="auto">
          <a:xfrm>
            <a:off x="347583" y="5796136"/>
            <a:ext cx="2934607" cy="93506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87279" tIns="43640" rIns="87279" bIns="43640" anchor="ctr"/>
          <a:lstStyle/>
          <a:p>
            <a:endParaRPr lang="ja-JP" altLang="ja-JP"/>
          </a:p>
        </p:txBody>
      </p:sp>
      <p:sp>
        <p:nvSpPr>
          <p:cNvPr id="54" name="WordArt 98"/>
          <p:cNvSpPr>
            <a:spLocks noChangeArrowheads="1" noChangeShapeType="1" noTextEdit="1"/>
          </p:cNvSpPr>
          <p:nvPr/>
        </p:nvSpPr>
        <p:spPr bwMode="auto">
          <a:xfrm>
            <a:off x="1458575" y="5878210"/>
            <a:ext cx="1257009" cy="3693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</a:t>
            </a:r>
            <a:endParaRPr lang="en-US" altLang="ja-JP" sz="15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●●●！</a:t>
            </a:r>
            <a:endParaRPr lang="ja-JP" altLang="en-US" sz="15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5" name="Rectangle 109"/>
          <p:cNvSpPr>
            <a:spLocks noChangeArrowheads="1"/>
          </p:cNvSpPr>
          <p:nvPr/>
        </p:nvSpPr>
        <p:spPr bwMode="auto">
          <a:xfrm>
            <a:off x="1452226" y="6291515"/>
            <a:ext cx="1617288" cy="38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900" dirty="0" smtClean="0"/>
              <a:t>○○○○○○○○○○○○○○○○○○○○。</a:t>
            </a:r>
            <a:endParaRPr lang="ja-JP" altLang="en-US" sz="900" dirty="0"/>
          </a:p>
        </p:txBody>
      </p:sp>
      <p:sp>
        <p:nvSpPr>
          <p:cNvPr id="56" name="角丸四角形 55"/>
          <p:cNvSpPr/>
          <p:nvPr/>
        </p:nvSpPr>
        <p:spPr>
          <a:xfrm>
            <a:off x="465031" y="5926828"/>
            <a:ext cx="901467" cy="66791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イラスト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など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1" name="AutoShape 89"/>
          <p:cNvSpPr>
            <a:spLocks noChangeArrowheads="1"/>
          </p:cNvSpPr>
          <p:nvPr/>
        </p:nvSpPr>
        <p:spPr bwMode="auto">
          <a:xfrm>
            <a:off x="3537002" y="4716364"/>
            <a:ext cx="2934607" cy="93506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87279" tIns="43640" rIns="87279" bIns="43640" anchor="ctr"/>
          <a:lstStyle/>
          <a:p>
            <a:endParaRPr lang="ja-JP" altLang="ja-JP"/>
          </a:p>
        </p:txBody>
      </p:sp>
      <p:sp>
        <p:nvSpPr>
          <p:cNvPr id="72" name="WordArt 98"/>
          <p:cNvSpPr>
            <a:spLocks noChangeArrowheads="1" noChangeShapeType="1" noTextEdit="1"/>
          </p:cNvSpPr>
          <p:nvPr/>
        </p:nvSpPr>
        <p:spPr bwMode="auto">
          <a:xfrm>
            <a:off x="4647994" y="4798438"/>
            <a:ext cx="1257009" cy="3693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</a:t>
            </a:r>
            <a:endParaRPr lang="en-US" altLang="ja-JP" sz="15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●●●！</a:t>
            </a:r>
            <a:endParaRPr lang="ja-JP" altLang="en-US" sz="15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3" name="Rectangle 109"/>
          <p:cNvSpPr>
            <a:spLocks noChangeArrowheads="1"/>
          </p:cNvSpPr>
          <p:nvPr/>
        </p:nvSpPr>
        <p:spPr bwMode="auto">
          <a:xfrm>
            <a:off x="4641645" y="5211743"/>
            <a:ext cx="1617288" cy="38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900" dirty="0" smtClean="0"/>
              <a:t>○○○○○○○○○○○○○○○○○○○○。</a:t>
            </a:r>
            <a:endParaRPr lang="ja-JP" altLang="en-US" sz="900" dirty="0"/>
          </a:p>
        </p:txBody>
      </p:sp>
      <p:sp>
        <p:nvSpPr>
          <p:cNvPr id="74" name="角丸四角形 73"/>
          <p:cNvSpPr/>
          <p:nvPr/>
        </p:nvSpPr>
        <p:spPr>
          <a:xfrm>
            <a:off x="3654450" y="4847056"/>
            <a:ext cx="901467" cy="66791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イラスト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など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5" name="AutoShape 89"/>
          <p:cNvSpPr>
            <a:spLocks noChangeArrowheads="1"/>
          </p:cNvSpPr>
          <p:nvPr/>
        </p:nvSpPr>
        <p:spPr bwMode="auto">
          <a:xfrm>
            <a:off x="3537002" y="5796136"/>
            <a:ext cx="2934607" cy="93506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87279" tIns="43640" rIns="87279" bIns="43640" anchor="ctr"/>
          <a:lstStyle/>
          <a:p>
            <a:endParaRPr lang="ja-JP" altLang="ja-JP"/>
          </a:p>
        </p:txBody>
      </p:sp>
      <p:sp>
        <p:nvSpPr>
          <p:cNvPr id="76" name="WordArt 98"/>
          <p:cNvSpPr>
            <a:spLocks noChangeArrowheads="1" noChangeShapeType="1" noTextEdit="1"/>
          </p:cNvSpPr>
          <p:nvPr/>
        </p:nvSpPr>
        <p:spPr bwMode="auto">
          <a:xfrm>
            <a:off x="4647994" y="5878210"/>
            <a:ext cx="1257009" cy="3693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87279" tIns="43640" rIns="87279" bIns="4364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●●●●●●●</a:t>
            </a:r>
            <a:endParaRPr lang="en-US" altLang="ja-JP" sz="15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l"/>
            <a:r>
              <a:rPr lang="ja-JP" altLang="en-US" sz="15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●●●！</a:t>
            </a:r>
            <a:endParaRPr lang="ja-JP" altLang="en-US" sz="15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7" name="Rectangle 109"/>
          <p:cNvSpPr>
            <a:spLocks noChangeArrowheads="1"/>
          </p:cNvSpPr>
          <p:nvPr/>
        </p:nvSpPr>
        <p:spPr bwMode="auto">
          <a:xfrm>
            <a:off x="4641645" y="6291515"/>
            <a:ext cx="1617288" cy="38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900" dirty="0" smtClean="0"/>
              <a:t>○○○○○○○○○○○○○○○○○○○○。</a:t>
            </a:r>
            <a:endParaRPr lang="ja-JP" altLang="en-US" sz="900" dirty="0"/>
          </a:p>
        </p:txBody>
      </p:sp>
      <p:sp>
        <p:nvSpPr>
          <p:cNvPr id="78" name="角丸四角形 77"/>
          <p:cNvSpPr/>
          <p:nvPr/>
        </p:nvSpPr>
        <p:spPr>
          <a:xfrm>
            <a:off x="3654450" y="5926828"/>
            <a:ext cx="901467" cy="66791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イラスト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など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1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画面に合わせる (4:3)</PresentationFormat>
  <Paragraphs>55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HGP明朝E</vt:lpstr>
      <vt:lpstr>ＭＳ Ｐゴシック</vt:lpstr>
      <vt:lpstr>Arial</vt:lpstr>
      <vt:lpstr>Arial Black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2015-11-17T08:02:20Z</dcterms:created>
  <dcterms:modified xsi:type="dcterms:W3CDTF">2015-11-17T08:02:56Z</dcterms:modified>
</cp:coreProperties>
</file>