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2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6757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>
            <a:spLocks noChangeArrowheads="1"/>
          </p:cNvSpPr>
          <p:nvPr/>
        </p:nvSpPr>
        <p:spPr bwMode="auto">
          <a:xfrm>
            <a:off x="239713" y="1591738"/>
            <a:ext cx="6335712" cy="819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47" name="WordArt 7"/>
          <p:cNvSpPr>
            <a:spLocks noChangeArrowheads="1" noChangeShapeType="1" noTextEdit="1"/>
          </p:cNvSpPr>
          <p:nvPr/>
        </p:nvSpPr>
        <p:spPr bwMode="auto">
          <a:xfrm>
            <a:off x="549275" y="1660343"/>
            <a:ext cx="5688037" cy="6792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40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白洲太楷書体" panose="03000A00000000000000" pitchFamily="66" charset="-128"/>
                <a:ea typeface="HGP白洲太楷書体" panose="03000A00000000000000" pitchFamily="66" charset="-128"/>
              </a:rPr>
              <a:t>△△代理店募集！</a:t>
            </a:r>
            <a:endParaRPr lang="ja-JP" altLang="en-US" sz="40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HGP白洲太楷書体" panose="03000A00000000000000" pitchFamily="66" charset="-128"/>
              <a:ea typeface="HGP白洲太楷書体" panose="03000A00000000000000" pitchFamily="66" charset="-128"/>
            </a:endParaRPr>
          </a:p>
        </p:txBody>
      </p:sp>
      <p:sp>
        <p:nvSpPr>
          <p:cNvPr id="48" name="Text Box 186"/>
          <p:cNvSpPr txBox="1">
            <a:spLocks noChangeArrowheads="1"/>
          </p:cNvSpPr>
          <p:nvPr/>
        </p:nvSpPr>
        <p:spPr bwMode="auto">
          <a:xfrm>
            <a:off x="111125" y="34925"/>
            <a:ext cx="2093739" cy="419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100" dirty="0" smtClean="0">
                <a:latin typeface="Arial Black" pitchFamily="34" charset="0"/>
                <a:ea typeface="HGP創英角ｺﾞｼｯｸUB" pitchFamily="50" charset="-128"/>
              </a:rPr>
              <a:t>【</a:t>
            </a:r>
            <a:r>
              <a:rPr lang="ja-JP" altLang="en-US" sz="2100" dirty="0" smtClean="0">
                <a:latin typeface="Arial Black" pitchFamily="34" charset="0"/>
                <a:ea typeface="HGP創英角ｺﾞｼｯｸUB" pitchFamily="50" charset="-128"/>
              </a:rPr>
              <a:t>ご担当者様へ</a:t>
            </a:r>
            <a:r>
              <a:rPr lang="en-US" altLang="ja-JP" sz="2100" dirty="0" smtClean="0">
                <a:latin typeface="Arial Black" pitchFamily="34" charset="0"/>
                <a:ea typeface="HGP創英角ｺﾞｼｯｸUB" pitchFamily="50" charset="-128"/>
              </a:rPr>
              <a:t>】</a:t>
            </a:r>
            <a:endParaRPr lang="ja-JP" altLang="en-US" sz="17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49" name="Text Box 186"/>
          <p:cNvSpPr txBox="1">
            <a:spLocks noChangeArrowheads="1"/>
          </p:cNvSpPr>
          <p:nvPr/>
        </p:nvSpPr>
        <p:spPr bwMode="auto">
          <a:xfrm>
            <a:off x="111125" y="454818"/>
            <a:ext cx="6464300" cy="35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700" dirty="0" smtClean="0">
                <a:latin typeface="Arial Black" pitchFamily="34" charset="0"/>
                <a:ea typeface="HGP創英角ｺﾞｼｯｸUB" pitchFamily="50" charset="-128"/>
              </a:rPr>
              <a:t>●●●●なネットワークで●●●●対応いたします。</a:t>
            </a:r>
            <a:endParaRPr lang="ja-JP" altLang="en-US" sz="17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3" name="Text Box 186"/>
          <p:cNvSpPr txBox="1">
            <a:spLocks noChangeArrowheads="1"/>
          </p:cNvSpPr>
          <p:nvPr/>
        </p:nvSpPr>
        <p:spPr bwMode="auto">
          <a:xfrm>
            <a:off x="111124" y="740964"/>
            <a:ext cx="6630244" cy="83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●●●●●●・▲▲▲▲▲▲・■■■■■■■の●●●●●●●です。</a:t>
            </a:r>
            <a:endParaRPr lang="ja-JP" altLang="en-US" sz="2400" dirty="0">
              <a:latin typeface="Arial Black" pitchFamily="34" charset="0"/>
              <a:ea typeface="HGP創英角ｺﾞｼｯｸUB" pitchFamily="50" charset="-128"/>
            </a:endParaRPr>
          </a:p>
        </p:txBody>
      </p:sp>
      <p:pic>
        <p:nvPicPr>
          <p:cNvPr id="2050" name="Picture 2" descr="http://fax-lnet.jp/contents/sozai/img/category/010_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686" y="2555776"/>
            <a:ext cx="1736626" cy="173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Text Box 186"/>
          <p:cNvSpPr txBox="1">
            <a:spLocks noChangeArrowheads="1"/>
          </p:cNvSpPr>
          <p:nvPr/>
        </p:nvSpPr>
        <p:spPr bwMode="auto">
          <a:xfrm>
            <a:off x="111124" y="2555776"/>
            <a:ext cx="4542012" cy="83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○○○○○○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○○○○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○。</a:t>
            </a:r>
            <a:endParaRPr lang="ja-JP" altLang="en-US" sz="24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5" name="Text Box 186"/>
          <p:cNvSpPr txBox="1">
            <a:spLocks noChangeArrowheads="1"/>
          </p:cNvSpPr>
          <p:nvPr/>
        </p:nvSpPr>
        <p:spPr bwMode="auto">
          <a:xfrm>
            <a:off x="111124" y="3391167"/>
            <a:ext cx="4389562" cy="65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</a:t>
            </a:r>
            <a:r>
              <a:rPr lang="ja-JP" altLang="en-US" sz="1800" dirty="0">
                <a:latin typeface="Arial Black" pitchFamily="34" charset="0"/>
                <a:ea typeface="HGP創英角ｺﾞｼｯｸUB" pitchFamily="50" charset="-128"/>
              </a:rPr>
              <a:t>○○○○</a:t>
            </a:r>
            <a:r>
              <a:rPr lang="ja-JP" altLang="en-US" sz="1800" dirty="0" smtClean="0">
                <a:latin typeface="Arial Black" pitchFamily="34" charset="0"/>
                <a:ea typeface="HGP創英角ｺﾞｼｯｸUB" pitchFamily="50" charset="-128"/>
              </a:rPr>
              <a:t>○。</a:t>
            </a:r>
            <a:endParaRPr lang="ja-JP" altLang="en-US" sz="18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394837" y="4211960"/>
            <a:ext cx="3610227" cy="2997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7" name="WordArt 47"/>
          <p:cNvSpPr>
            <a:spLocks noChangeArrowheads="1" noChangeShapeType="1" noTextEdit="1"/>
          </p:cNvSpPr>
          <p:nvPr/>
        </p:nvSpPr>
        <p:spPr bwMode="auto">
          <a:xfrm>
            <a:off x="953558" y="4271322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○○○○○○○○！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394837" y="4572000"/>
            <a:ext cx="3610227" cy="2997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6" name="WordArt 47"/>
          <p:cNvSpPr>
            <a:spLocks noChangeArrowheads="1" noChangeShapeType="1" noTextEdit="1"/>
          </p:cNvSpPr>
          <p:nvPr/>
        </p:nvSpPr>
        <p:spPr bwMode="auto">
          <a:xfrm>
            <a:off x="953558" y="4631362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○○○○○○○○！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394837" y="4920008"/>
            <a:ext cx="3610227" cy="2997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8" name="WordArt 47"/>
          <p:cNvSpPr>
            <a:spLocks noChangeArrowheads="1" noChangeShapeType="1" noTextEdit="1"/>
          </p:cNvSpPr>
          <p:nvPr/>
        </p:nvSpPr>
        <p:spPr bwMode="auto">
          <a:xfrm>
            <a:off x="953558" y="4979370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○○○○○○○○！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394837" y="5279864"/>
            <a:ext cx="3610227" cy="2997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0" name="WordArt 47"/>
          <p:cNvSpPr>
            <a:spLocks noChangeArrowheads="1" noChangeShapeType="1" noTextEdit="1"/>
          </p:cNvSpPr>
          <p:nvPr/>
        </p:nvSpPr>
        <p:spPr bwMode="auto">
          <a:xfrm>
            <a:off x="953558" y="5339226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○○○○○○○○！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394837" y="5651752"/>
            <a:ext cx="3610227" cy="2997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3" name="WordArt 47"/>
          <p:cNvSpPr>
            <a:spLocks noChangeArrowheads="1" noChangeShapeType="1" noTextEdit="1"/>
          </p:cNvSpPr>
          <p:nvPr/>
        </p:nvSpPr>
        <p:spPr bwMode="auto">
          <a:xfrm>
            <a:off x="953558" y="5711114"/>
            <a:ext cx="2403434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● ○○○○○○○○！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4" name="ホームベース 3"/>
          <p:cNvSpPr/>
          <p:nvPr/>
        </p:nvSpPr>
        <p:spPr>
          <a:xfrm>
            <a:off x="332840" y="4227357"/>
            <a:ext cx="489204" cy="1724096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WordArt 48"/>
          <p:cNvSpPr>
            <a:spLocks noChangeArrowheads="1" noChangeShapeType="1" noTextEdit="1"/>
          </p:cNvSpPr>
          <p:nvPr/>
        </p:nvSpPr>
        <p:spPr bwMode="auto">
          <a:xfrm rot="5400000">
            <a:off x="9074" y="4936627"/>
            <a:ext cx="1028700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ja-JP" altLang="en-US" sz="20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メリット</a:t>
            </a:r>
            <a:endParaRPr lang="ja-JP" altLang="en-US" sz="20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365104" y="4631362"/>
            <a:ext cx="2210321" cy="21008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365104" y="4631362"/>
            <a:ext cx="2210321" cy="348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WordArt 47"/>
          <p:cNvSpPr>
            <a:spLocks noChangeArrowheads="1" noChangeShapeType="1" noTextEdit="1"/>
          </p:cNvSpPr>
          <p:nvPr/>
        </p:nvSpPr>
        <p:spPr bwMode="auto">
          <a:xfrm>
            <a:off x="4780259" y="4721850"/>
            <a:ext cx="138001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◆●●内容◆</a:t>
            </a:r>
            <a:endParaRPr lang="ja-JP" altLang="en-US" sz="1400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88" name="WordArt 47"/>
          <p:cNvSpPr>
            <a:spLocks noChangeArrowheads="1" noChangeShapeType="1" noTextEdit="1"/>
          </p:cNvSpPr>
          <p:nvPr/>
        </p:nvSpPr>
        <p:spPr bwMode="auto">
          <a:xfrm>
            <a:off x="4575197" y="5051562"/>
            <a:ext cx="1790133" cy="1596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664"/>
              </a:avLst>
            </a:prstTxWarp>
          </a:bodyPr>
          <a:lstStyle/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●○○○○○○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pPr algn="ctr"/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</a:t>
            </a:r>
            <a:r>
              <a:rPr lang="ja-JP" altLang="en-US" sz="14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</a:t>
            </a:r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cxnSp>
        <p:nvCxnSpPr>
          <p:cNvPr id="89" name="直線コネクタ 88"/>
          <p:cNvCxnSpPr/>
          <p:nvPr/>
        </p:nvCxnSpPr>
        <p:spPr>
          <a:xfrm>
            <a:off x="265393" y="6876256"/>
            <a:ext cx="63220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95556"/>
              </p:ext>
            </p:extLst>
          </p:nvPr>
        </p:nvGraphicFramePr>
        <p:xfrm>
          <a:off x="332838" y="7419920"/>
          <a:ext cx="6242586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0862"/>
                <a:gridCol w="2080862"/>
                <a:gridCol w="208086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/>
                        <a:t>社名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050" dirty="0" smtClean="0"/>
                        <a:t>住所　〒　　　　</a:t>
                      </a:r>
                      <a:r>
                        <a:rPr kumimoji="1" lang="en-US" altLang="ja-JP" sz="1050" dirty="0" smtClean="0"/>
                        <a:t>-</a:t>
                      </a:r>
                      <a:r>
                        <a:rPr kumimoji="1" lang="ja-JP" altLang="en-US" sz="1050" dirty="0" smtClean="0"/>
                        <a:t>　　　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050" dirty="0" smtClean="0"/>
                        <a:t>TEL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dirty="0" smtClean="0"/>
                        <a:t>FAX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 smtClean="0"/>
                        <a:t>メール</a:t>
                      </a:r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/>
                        <a:t>ご担当</a:t>
                      </a:r>
                      <a:endParaRPr kumimoji="1" lang="en-US" altLang="ja-JP" sz="10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1" name="Text Box 186"/>
          <p:cNvSpPr txBox="1">
            <a:spLocks noChangeArrowheads="1"/>
          </p:cNvSpPr>
          <p:nvPr/>
        </p:nvSpPr>
        <p:spPr bwMode="auto">
          <a:xfrm>
            <a:off x="255140" y="6040865"/>
            <a:ext cx="4037956" cy="83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●●●●●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●●●ます！！</a:t>
            </a:r>
            <a:endParaRPr lang="en-US" altLang="ja-JP" sz="2400" dirty="0" smtClean="0">
              <a:latin typeface="Arial Black" pitchFamily="34" charset="0"/>
              <a:ea typeface="HGP創英角ｺﾞｼｯｸUB" pitchFamily="50" charset="-128"/>
            </a:endParaRPr>
          </a:p>
          <a:p>
            <a:pPr eaLnBrk="1" hangingPunct="1"/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●●●●●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●●</a:t>
            </a:r>
            <a:r>
              <a:rPr lang="ja-JP" altLang="en-US" sz="2400" dirty="0">
                <a:latin typeface="Arial Black" pitchFamily="34" charset="0"/>
                <a:ea typeface="HGP創英角ｺﾞｼｯｸUB" pitchFamily="50" charset="-128"/>
              </a:rPr>
              <a:t>●●●●</a:t>
            </a:r>
            <a:r>
              <a:rPr lang="ja-JP" altLang="en-US" sz="2400" dirty="0" smtClean="0">
                <a:latin typeface="Arial Black" pitchFamily="34" charset="0"/>
                <a:ea typeface="HGP創英角ｺﾞｼｯｸUB" pitchFamily="50" charset="-128"/>
              </a:rPr>
              <a:t>●。</a:t>
            </a:r>
            <a:endParaRPr lang="ja-JP" altLang="en-US" sz="24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92" name="Text Box 36"/>
          <p:cNvSpPr txBox="1">
            <a:spLocks noChangeArrowheads="1"/>
          </p:cNvSpPr>
          <p:nvPr/>
        </p:nvSpPr>
        <p:spPr bwMode="auto">
          <a:xfrm>
            <a:off x="298606" y="8602305"/>
            <a:ext cx="4261878" cy="506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ja-JP" altLang="en-US" sz="1700" dirty="0" smtClean="0">
                <a:latin typeface="Arial Black" pitchFamily="34" charset="0"/>
                <a:ea typeface="HGP創英角ｺﾞｼｯｸUB" pitchFamily="50" charset="-128"/>
              </a:rPr>
              <a:t>○○○○○○株式</a:t>
            </a:r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会社　○○○○○事業部</a:t>
            </a:r>
          </a:p>
          <a:p>
            <a:pPr eaLnBrk="1" hangingPunct="1"/>
            <a:r>
              <a:rPr lang="ja-JP" altLang="en-US" sz="1300" dirty="0" smtClean="0">
                <a:latin typeface="Arial Black" pitchFamily="34" charset="0"/>
                <a:ea typeface="HGP創英角ｺﾞｼｯｸUB" pitchFamily="50" charset="-128"/>
              </a:rPr>
              <a:t>■電話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：○○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</a:t>
            </a:r>
            <a:r>
              <a:rPr lang="en-US" altLang="ja-JP" sz="1300" dirty="0">
                <a:latin typeface="Arial Black" pitchFamily="34" charset="0"/>
                <a:ea typeface="HGP創英角ｺﾞｼｯｸUB" pitchFamily="50" charset="-128"/>
              </a:rPr>
              <a:t>-</a:t>
            </a:r>
            <a:r>
              <a:rPr lang="ja-JP" altLang="en-US" sz="1300" dirty="0">
                <a:latin typeface="Arial Black" pitchFamily="34" charset="0"/>
                <a:ea typeface="HGP創英角ｺﾞｼｯｸUB" pitchFamily="50" charset="-128"/>
              </a:rPr>
              <a:t>○○○○（担当：○○</a:t>
            </a:r>
            <a:r>
              <a:rPr lang="ja-JP" altLang="en-US" sz="1300" dirty="0" smtClean="0">
                <a:latin typeface="Arial Black" pitchFamily="34" charset="0"/>
                <a:ea typeface="HGP創英角ｺﾞｼｯｸUB" pitchFamily="50" charset="-128"/>
              </a:rPr>
              <a:t>）</a:t>
            </a:r>
            <a:endParaRPr lang="ja-JP" altLang="en-US" sz="13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93" name="Text Box 36"/>
          <p:cNvSpPr txBox="1">
            <a:spLocks noChangeArrowheads="1"/>
          </p:cNvSpPr>
          <p:nvPr/>
        </p:nvSpPr>
        <p:spPr bwMode="auto">
          <a:xfrm>
            <a:off x="2922495" y="6865084"/>
            <a:ext cx="3652930" cy="54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900" dirty="0">
                <a:latin typeface="Arial Black" pitchFamily="34" charset="0"/>
                <a:ea typeface="HGP創英角ｺﾞｼｯｸUB" pitchFamily="50" charset="-128"/>
              </a:rPr>
              <a:t>FAX</a:t>
            </a:r>
            <a:r>
              <a:rPr lang="ja-JP" altLang="en-US" sz="2900" dirty="0" smtClean="0">
                <a:latin typeface="Arial Black" pitchFamily="34" charset="0"/>
                <a:ea typeface="HGP創英角ｺﾞｼｯｸUB" pitchFamily="50" charset="-128"/>
              </a:rPr>
              <a:t>：</a:t>
            </a:r>
            <a:r>
              <a:rPr lang="en-US" altLang="ja-JP" sz="2900" dirty="0" smtClean="0">
                <a:latin typeface="Arial Black" pitchFamily="34" charset="0"/>
                <a:ea typeface="HGP創英角ｺﾞｼｯｸUB" pitchFamily="50" charset="-128"/>
              </a:rPr>
              <a:t>000-000-000</a:t>
            </a:r>
            <a:endParaRPr lang="ja-JP" altLang="en-US" sz="2900" dirty="0">
              <a:latin typeface="Arial Black" pitchFamily="34" charset="0"/>
              <a:ea typeface="HGP創英角ｺﾞｼｯｸUB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22838" y="6935777"/>
            <a:ext cx="3429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ja-JP" altLang="en-US" b="1" dirty="0" smtClean="0">
                <a:solidFill>
                  <a:schemeClr val="tx1"/>
                </a:solidFill>
                <a:latin typeface="Calibri" pitchFamily="34" charset="0"/>
              </a:rPr>
              <a:t>資料請求及びお問合せは、</a:t>
            </a:r>
            <a:endParaRPr lang="en-US" altLang="ja-JP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lvl="0" eaLnBrk="0" hangingPunct="0">
              <a:spcBef>
                <a:spcPct val="20000"/>
              </a:spcBef>
            </a:pPr>
            <a:r>
              <a:rPr lang="ja-JP" altLang="en-US" b="1" dirty="0" smtClean="0">
                <a:solidFill>
                  <a:schemeClr val="tx1"/>
                </a:solidFill>
                <a:latin typeface="Calibri" pitchFamily="34" charset="0"/>
              </a:rPr>
              <a:t>下記記入の</a:t>
            </a:r>
            <a:r>
              <a:rPr lang="ja-JP" altLang="en-US" b="1" dirty="0">
                <a:solidFill>
                  <a:schemeClr val="tx1"/>
                </a:solidFill>
                <a:latin typeface="Calibri" pitchFamily="34" charset="0"/>
              </a:rPr>
              <a:t>上</a:t>
            </a:r>
            <a:r>
              <a:rPr lang="ja-JP" altLang="en-US" b="1" dirty="0" smtClean="0">
                <a:solidFill>
                  <a:schemeClr val="tx1"/>
                </a:solidFill>
                <a:latin typeface="Calibri" pitchFamily="34" charset="0"/>
              </a:rPr>
              <a:t>、</a:t>
            </a:r>
            <a:r>
              <a:rPr lang="en-US" altLang="ja-JP" b="1" dirty="0" smtClean="0">
                <a:solidFill>
                  <a:schemeClr val="tx1"/>
                </a:solidFill>
                <a:latin typeface="Calibri" pitchFamily="34" charset="0"/>
              </a:rPr>
              <a:t>FAX</a:t>
            </a:r>
            <a:r>
              <a:rPr lang="ja-JP" altLang="en-US" b="1" dirty="0" err="1" smtClean="0">
                <a:solidFill>
                  <a:schemeClr val="tx1"/>
                </a:solidFill>
                <a:latin typeface="Calibri" pitchFamily="34" charset="0"/>
              </a:rPr>
              <a:t>にてご返</a:t>
            </a:r>
            <a:r>
              <a:rPr lang="ja-JP" altLang="en-US" b="1" dirty="0" smtClean="0">
                <a:solidFill>
                  <a:schemeClr val="tx1"/>
                </a:solidFill>
                <a:latin typeface="Calibri" pitchFamily="34" charset="0"/>
              </a:rPr>
              <a:t>信</a:t>
            </a:r>
            <a:r>
              <a:rPr lang="ja-JP" altLang="en-US" b="1" dirty="0">
                <a:solidFill>
                  <a:schemeClr val="tx1"/>
                </a:solidFill>
                <a:latin typeface="Calibri" pitchFamily="34" charset="0"/>
              </a:rPr>
              <a:t>ください。</a:t>
            </a:r>
            <a:endParaRPr lang="ja-JP" altLang="en-US" sz="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2" name="Picture 4" descr="http://fax-lnet.jp/contents/sozai/img/category/001_2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13161" y="6840777"/>
            <a:ext cx="377022" cy="59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2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画面に合わせる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HGP白洲太楷書体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2015-11-17T08:00:05Z</dcterms:created>
  <dcterms:modified xsi:type="dcterms:W3CDTF">2015-11-17T08:00:32Z</dcterms:modified>
</cp:coreProperties>
</file>