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7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701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x-lnet.jp/contents/sozai/img/category/010_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312" y="850705"/>
            <a:ext cx="2983632" cy="261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WordArt 5"/>
          <p:cNvSpPr>
            <a:spLocks noChangeArrowheads="1" noChangeShapeType="1" noTextEdit="1"/>
          </p:cNvSpPr>
          <p:nvPr/>
        </p:nvSpPr>
        <p:spPr bwMode="auto">
          <a:xfrm>
            <a:off x="260648" y="3571053"/>
            <a:ext cx="6336704" cy="80843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8481"/>
              </a:avLst>
            </a:prstTxWarp>
          </a:bodyPr>
          <a:lstStyle/>
          <a:p>
            <a:pPr algn="ctr"/>
            <a:r>
              <a:rPr lang="ja-JP" altLang="en-US" sz="5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○○代理店募集！</a:t>
            </a:r>
            <a:endParaRPr lang="ja-JP" altLang="en-US" sz="5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32592" y="325438"/>
            <a:ext cx="680186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突然のＦＡＸで申し訳ございません。お手数ですが</a:t>
            </a:r>
            <a:r>
              <a:rPr lang="ja-JP" altLang="en-US" sz="1200" b="1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、○○・○○ご担当者</a:t>
            </a:r>
            <a:r>
              <a:rPr lang="ja-JP" altLang="en-US" sz="1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様へお渡しください。</a:t>
            </a:r>
          </a:p>
        </p:txBody>
      </p:sp>
      <p:sp>
        <p:nvSpPr>
          <p:cNvPr id="24" name="WordArt 9"/>
          <p:cNvSpPr>
            <a:spLocks noChangeArrowheads="1" noChangeShapeType="1" noTextEdit="1"/>
          </p:cNvSpPr>
          <p:nvPr/>
        </p:nvSpPr>
        <p:spPr bwMode="auto">
          <a:xfrm>
            <a:off x="919849" y="4572000"/>
            <a:ext cx="5029431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○○○○○○○○○○○○○○○○○○○○会社です。</a:t>
            </a:r>
            <a:endParaRPr lang="ja-JP" altLang="en-US" sz="18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260648" y="4847816"/>
            <a:ext cx="626469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○○○○○○○○○○</a:t>
            </a:r>
            <a:r>
              <a:rPr lang="ja-JP" altLang="en-US" sz="11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○○○</a:t>
            </a:r>
            <a:r>
              <a:rPr lang="ja-JP" altLang="en-US" sz="11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○○○○○○○○○○○○○○</a:t>
            </a:r>
            <a:r>
              <a:rPr lang="ja-JP" altLang="en-US" sz="11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</a:t>
            </a:r>
            <a:r>
              <a:rPr lang="ja-JP" altLang="en-US" sz="11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</a:t>
            </a:r>
            <a:r>
              <a:rPr lang="ja-JP" altLang="en-US" sz="11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○○○○○○○○○○○○○○</a:t>
            </a:r>
            <a:r>
              <a:rPr lang="ja-JP" altLang="en-US" sz="11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○○○○○○○○○○○○○○○ </a:t>
            </a:r>
            <a:r>
              <a:rPr lang="ja-JP" altLang="en-US" sz="1100" dirty="0" smtClean="0">
                <a:solidFill>
                  <a:schemeClr val="tx1"/>
                </a:solidFill>
                <a:latin typeface="Arial" charset="0"/>
              </a:rPr>
              <a:t>。</a:t>
            </a:r>
            <a:endParaRPr lang="en-US" altLang="ja-JP" sz="1100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</a:t>
            </a:r>
            <a:r>
              <a:rPr lang="ja-JP" altLang="en-US" sz="1100" dirty="0" smtClean="0">
                <a:solidFill>
                  <a:schemeClr val="tx1"/>
                </a:solidFill>
                <a:latin typeface="Arial" charset="0"/>
              </a:rPr>
              <a:t>○○○</a:t>
            </a:r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。</a:t>
            </a:r>
          </a:p>
        </p:txBody>
      </p:sp>
      <p:sp>
        <p:nvSpPr>
          <p:cNvPr id="2" name="大かっこ 1"/>
          <p:cNvSpPr/>
          <p:nvPr/>
        </p:nvSpPr>
        <p:spPr>
          <a:xfrm>
            <a:off x="260648" y="4847816"/>
            <a:ext cx="6264696" cy="600164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WordArt 9"/>
          <p:cNvSpPr>
            <a:spLocks noChangeArrowheads="1" noChangeShapeType="1" noTextEdit="1"/>
          </p:cNvSpPr>
          <p:nvPr/>
        </p:nvSpPr>
        <p:spPr bwMode="auto">
          <a:xfrm>
            <a:off x="919849" y="5495888"/>
            <a:ext cx="5029431" cy="50405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○○○○○○○○○○○○○○○○○○○○いただきます。</a:t>
            </a:r>
            <a:endParaRPr lang="en-US" altLang="ja-JP" sz="18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8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○○○○○○○○○○○○○○○○○○○○○○○します。</a:t>
            </a:r>
            <a:endParaRPr lang="en-US" altLang="ja-JP" sz="18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28" name="Rectangle 67"/>
          <p:cNvSpPr>
            <a:spLocks noChangeArrowheads="1"/>
          </p:cNvSpPr>
          <p:nvPr/>
        </p:nvSpPr>
        <p:spPr bwMode="auto">
          <a:xfrm>
            <a:off x="268288" y="6084168"/>
            <a:ext cx="6284912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WordArt 68"/>
          <p:cNvSpPr>
            <a:spLocks noChangeArrowheads="1" noChangeShapeType="1" noTextEdit="1"/>
          </p:cNvSpPr>
          <p:nvPr/>
        </p:nvSpPr>
        <p:spPr bwMode="auto">
          <a:xfrm>
            <a:off x="1430338" y="6128618"/>
            <a:ext cx="39814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○○○○○○○○○○○○○○○○○○</a:t>
            </a:r>
            <a:endParaRPr lang="ja-JP" altLang="en-US" sz="1400" b="1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pic>
        <p:nvPicPr>
          <p:cNvPr id="31" name="Picture 6" descr="http://fax-lnet.jp/contents/sozai/img/category/001_1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669" y="5975229"/>
            <a:ext cx="1855789" cy="185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http://fax-lnet.jp/contents/sozai/img/category/001_1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120" y="5975229"/>
            <a:ext cx="1855789" cy="185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http://fax-lnet.jp/contents/sozai/img/category/001_1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" y="5975229"/>
            <a:ext cx="1855789" cy="185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" name="Group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238865"/>
              </p:ext>
            </p:extLst>
          </p:nvPr>
        </p:nvGraphicFramePr>
        <p:xfrm>
          <a:off x="174625" y="7380312"/>
          <a:ext cx="6529388" cy="1411513"/>
        </p:xfrm>
        <a:graphic>
          <a:graphicData uri="http://schemas.openxmlformats.org/drawingml/2006/table">
            <a:tbl>
              <a:tblPr/>
              <a:tblGrid>
                <a:gridCol w="736600"/>
                <a:gridCol w="2622550"/>
                <a:gridCol w="985838"/>
                <a:gridCol w="2184400"/>
              </a:tblGrid>
              <a:tr h="398463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en-US" altLang="ja-JP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FAX.00-0000-0000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111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御社名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ご担当者名</a:t>
                      </a:r>
                      <a:endParaRPr kumimoji="1" lang="en-US" altLang="ja-JP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ご連絡先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電話　　　（　　　）　　　　　　　　ＦＡＸ　　　（　　　）　　　　　　Ｅ－ｍａｉｌ　　　　　　＠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備考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□　詳しく話を聞きたい　　□　資料希望（　郵送　・　ＦＡＸ　・メール　）　　□　配信停止希望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667983" y="6555243"/>
            <a:ext cx="15841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</a:t>
            </a:r>
            <a:endParaRPr lang="en-US" altLang="ja-JP" sz="1200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 ○○○○○○○○。</a:t>
            </a:r>
          </a:p>
        </p:txBody>
      </p: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2642476" y="6577542"/>
            <a:ext cx="15841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</a:t>
            </a:r>
            <a:endParaRPr lang="en-US" altLang="ja-JP" sz="1200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 ○○○○○○○○。</a:t>
            </a:r>
          </a:p>
        </p:txBody>
      </p:sp>
      <p:sp>
        <p:nvSpPr>
          <p:cNvPr id="37" name="Text Box 22"/>
          <p:cNvSpPr txBox="1">
            <a:spLocks noChangeArrowheads="1"/>
          </p:cNvSpPr>
          <p:nvPr/>
        </p:nvSpPr>
        <p:spPr bwMode="auto">
          <a:xfrm>
            <a:off x="4657283" y="6585070"/>
            <a:ext cx="15841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</a:t>
            </a:r>
            <a:endParaRPr lang="en-US" altLang="ja-JP" sz="1200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 ○○○○○○○○。</a:t>
            </a:r>
          </a:p>
        </p:txBody>
      </p:sp>
      <p:sp>
        <p:nvSpPr>
          <p:cNvPr id="38" name="Text Box 32"/>
          <p:cNvSpPr txBox="1">
            <a:spLocks noChangeArrowheads="1"/>
          </p:cNvSpPr>
          <p:nvPr/>
        </p:nvSpPr>
        <p:spPr bwMode="auto">
          <a:xfrm>
            <a:off x="252971" y="8771044"/>
            <a:ext cx="634438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400" b="1" dirty="0">
                <a:solidFill>
                  <a:schemeClr val="tx1"/>
                </a:solidFill>
                <a:latin typeface="Arial" charset="0"/>
              </a:rPr>
              <a:t>株式会社○○○○</a:t>
            </a:r>
            <a:r>
              <a:rPr lang="ja-JP" altLang="en-US" sz="1400" b="1" dirty="0" smtClean="0">
                <a:solidFill>
                  <a:schemeClr val="tx1"/>
                </a:solidFill>
                <a:latin typeface="Arial" charset="0"/>
              </a:rPr>
              <a:t>○　　　</a:t>
            </a:r>
            <a:r>
              <a:rPr lang="ja-JP" altLang="en-US" sz="900" dirty="0" smtClean="0">
                <a:solidFill>
                  <a:schemeClr val="tx1"/>
                </a:solidFill>
                <a:latin typeface="Arial" charset="0"/>
              </a:rPr>
              <a:t>〒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○○○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○○○○　○○市○○○○丁目○○ビル　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TEL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：○○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○○○○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○○○○　</a:t>
            </a:r>
          </a:p>
        </p:txBody>
      </p:sp>
      <p:sp>
        <p:nvSpPr>
          <p:cNvPr id="41" name="Text Box 186"/>
          <p:cNvSpPr txBox="1">
            <a:spLocks noChangeArrowheads="1"/>
          </p:cNvSpPr>
          <p:nvPr/>
        </p:nvSpPr>
        <p:spPr bwMode="auto">
          <a:xfrm rot="21159979">
            <a:off x="677856" y="2100981"/>
            <a:ext cx="2226802" cy="46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 dirty="0" smtClean="0">
                <a:latin typeface="Arial Black" pitchFamily="34" charset="0"/>
                <a:ea typeface="HGP創英角ｺﾞｼｯｸUB" pitchFamily="50" charset="-128"/>
              </a:rPr>
              <a:t>やる気がある○○が大勢いる</a:t>
            </a:r>
            <a:endParaRPr lang="en-US" altLang="ja-JP" sz="1200" dirty="0" smtClean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1200" dirty="0">
                <a:latin typeface="Arial Black" pitchFamily="34" charset="0"/>
                <a:ea typeface="HGP創英角ｺﾞｼｯｸUB" pitchFamily="50" charset="-128"/>
              </a:rPr>
              <a:t>今</a:t>
            </a:r>
            <a:r>
              <a:rPr lang="ja-JP" altLang="en-US" sz="1200" dirty="0" smtClean="0">
                <a:latin typeface="Arial Black" pitchFamily="34" charset="0"/>
                <a:ea typeface="HGP創英角ｺﾞｼｯｸUB" pitchFamily="50" charset="-128"/>
              </a:rPr>
              <a:t>が、チャンス！！</a:t>
            </a:r>
            <a:endParaRPr lang="en-US" altLang="ja-JP" sz="1200" dirty="0" smtClean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45" name="WordArt 17"/>
          <p:cNvSpPr>
            <a:spLocks noChangeArrowheads="1" noChangeShapeType="1" noTextEdit="1"/>
          </p:cNvSpPr>
          <p:nvPr/>
        </p:nvSpPr>
        <p:spPr bwMode="auto">
          <a:xfrm>
            <a:off x="3284985" y="7539706"/>
            <a:ext cx="3300152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9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必要事項を記入の上</a:t>
            </a:r>
            <a:r>
              <a:rPr lang="ja-JP" altLang="en-US" sz="9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、左記の</a:t>
            </a:r>
            <a:r>
              <a:rPr lang="ja-JP" altLang="en-US" sz="9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番号にご返信ください。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83844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Microsoft Office PowerPoint</Application>
  <PresentationFormat>画面に合わせる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ＭＳ 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2015-11-17T07:58:31Z</dcterms:created>
  <dcterms:modified xsi:type="dcterms:W3CDTF">2015-11-17T07:58:51Z</dcterms:modified>
</cp:coreProperties>
</file>