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81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21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900113"/>
            <a:ext cx="6858000" cy="18716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0" y="8532813"/>
            <a:ext cx="6858000" cy="611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2400">
                <a:solidFill>
                  <a:schemeClr val="bg1"/>
                </a:solidFill>
                <a:latin typeface="Calibri" pitchFamily="34" charset="0"/>
                <a:ea typeface="HGP創英角ｺﾞｼｯｸUB" pitchFamily="50" charset="-128"/>
              </a:rPr>
              <a:t>　○○○○○○株式会社</a:t>
            </a:r>
            <a:endParaRPr lang="ja-JP" altLang="en-US" sz="120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84996" name="WordArt 4"/>
          <p:cNvSpPr>
            <a:spLocks noChangeArrowheads="1" noChangeShapeType="1" noTextEdit="1"/>
          </p:cNvSpPr>
          <p:nvPr/>
        </p:nvSpPr>
        <p:spPr bwMode="auto">
          <a:xfrm>
            <a:off x="192088" y="295275"/>
            <a:ext cx="564832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～○○と○○で○○○○○○○○○○○～</a:t>
            </a:r>
          </a:p>
          <a:p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○○での○○○○は○○○○○○ください。（○○○○○）</a:t>
            </a:r>
          </a:p>
        </p:txBody>
      </p:sp>
      <p:sp>
        <p:nvSpPr>
          <p:cNvPr id="84999" name="Oval 7" descr="5%"/>
          <p:cNvSpPr>
            <a:spLocks noChangeArrowheads="1"/>
          </p:cNvSpPr>
          <p:nvPr/>
        </p:nvSpPr>
        <p:spPr bwMode="auto">
          <a:xfrm>
            <a:off x="5921375" y="63500"/>
            <a:ext cx="765175" cy="765175"/>
          </a:xfrm>
          <a:prstGeom prst="ellipse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</a:t>
            </a:r>
          </a:p>
        </p:txBody>
      </p:sp>
      <p:sp>
        <p:nvSpPr>
          <p:cNvPr id="85000" name="WordArt 8"/>
          <p:cNvSpPr>
            <a:spLocks noChangeArrowheads="1" noChangeShapeType="1" noTextEdit="1"/>
          </p:cNvSpPr>
          <p:nvPr/>
        </p:nvSpPr>
        <p:spPr bwMode="auto">
          <a:xfrm>
            <a:off x="323851" y="993775"/>
            <a:ext cx="5122862" cy="409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200" kern="10" dirty="0">
                <a:solidFill>
                  <a:schemeClr val="bg1"/>
                </a:solidFill>
                <a:effectLst>
                  <a:outerShdw dist="40161" dir="20493903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○○○○○○○○○を○○した</a:t>
            </a:r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4581525" y="2398713"/>
            <a:ext cx="2087563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Arial" charset="0"/>
              </a:rPr>
              <a:t>（　</a:t>
            </a:r>
            <a:r>
              <a:rPr lang="ja-JP" altLang="en-US" sz="1400" b="1" dirty="0" smtClean="0">
                <a:solidFill>
                  <a:schemeClr val="bg1"/>
                </a:solidFill>
                <a:latin typeface="Arial" charset="0"/>
              </a:rPr>
              <a:t>△△△△△△△</a:t>
            </a:r>
            <a:r>
              <a:rPr lang="ja-JP" altLang="en-US" sz="1400" b="1" dirty="0">
                <a:solidFill>
                  <a:schemeClr val="bg1"/>
                </a:solidFill>
                <a:latin typeface="Arial" charset="0"/>
              </a:rPr>
              <a:t>　）</a:t>
            </a:r>
          </a:p>
        </p:txBody>
      </p:sp>
      <p:sp>
        <p:nvSpPr>
          <p:cNvPr id="85004" name="WordArt 12"/>
          <p:cNvSpPr>
            <a:spLocks noChangeArrowheads="1" noChangeShapeType="1" noTextEdit="1"/>
          </p:cNvSpPr>
          <p:nvPr/>
        </p:nvSpPr>
        <p:spPr bwMode="auto">
          <a:xfrm>
            <a:off x="404813" y="2859088"/>
            <a:ext cx="22764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１</a:t>
            </a:r>
            <a:r>
              <a:rPr lang="en-US" altLang="ja-JP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.</a:t>
            </a:r>
            <a:r>
              <a:rPr lang="ja-JP" altLang="en-US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■■■■■</a:t>
            </a:r>
            <a:endParaRPr lang="ja-JP" altLang="en-US" sz="36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5005" name="WordArt 13"/>
          <p:cNvSpPr>
            <a:spLocks noChangeArrowheads="1" noChangeShapeType="1" noTextEdit="1"/>
          </p:cNvSpPr>
          <p:nvPr/>
        </p:nvSpPr>
        <p:spPr bwMode="auto">
          <a:xfrm>
            <a:off x="3644900" y="2859088"/>
            <a:ext cx="22764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２</a:t>
            </a:r>
            <a:r>
              <a:rPr lang="en-US" altLang="ja-JP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.</a:t>
            </a:r>
            <a:r>
              <a:rPr lang="ja-JP" altLang="en-US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■■■■■</a:t>
            </a:r>
            <a:endParaRPr lang="ja-JP" altLang="en-US" sz="36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809625" y="3306763"/>
            <a:ext cx="2187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・</a:t>
            </a:r>
            <a:r>
              <a:rPr lang="ja-JP" altLang="en-US">
                <a:solidFill>
                  <a:schemeClr val="tx1"/>
                </a:solidFill>
              </a:rPr>
              <a:t>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・○○○○○○○○○○○○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・○○○○○○○○○○○○○○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・○○○○○○○○○○○○○</a:t>
            </a:r>
          </a:p>
        </p:txBody>
      </p:sp>
      <p:sp>
        <p:nvSpPr>
          <p:cNvPr id="85008" name="Text Box 16"/>
          <p:cNvSpPr txBox="1">
            <a:spLocks noChangeArrowheads="1"/>
          </p:cNvSpPr>
          <p:nvPr/>
        </p:nvSpPr>
        <p:spPr bwMode="auto">
          <a:xfrm>
            <a:off x="4121150" y="3306763"/>
            <a:ext cx="2187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・</a:t>
            </a:r>
            <a:r>
              <a:rPr lang="ja-JP" altLang="en-US" dirty="0">
                <a:solidFill>
                  <a:schemeClr val="tx1"/>
                </a:solidFill>
              </a:rPr>
              <a:t>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・○○○○○○○○○○○○○</a:t>
            </a: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809625" y="5326063"/>
            <a:ext cx="3411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・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・○○○○○○○○○○○</a:t>
            </a:r>
          </a:p>
        </p:txBody>
      </p:sp>
      <p:sp>
        <p:nvSpPr>
          <p:cNvPr id="85010" name="Rectangle 18" descr="5%"/>
          <p:cNvSpPr>
            <a:spLocks noChangeArrowheads="1"/>
          </p:cNvSpPr>
          <p:nvPr/>
        </p:nvSpPr>
        <p:spPr bwMode="auto">
          <a:xfrm>
            <a:off x="981075" y="4027488"/>
            <a:ext cx="2447925" cy="658812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85012" name="Rectangle 20" descr="5%"/>
          <p:cNvSpPr>
            <a:spLocks noChangeArrowheads="1"/>
          </p:cNvSpPr>
          <p:nvPr/>
        </p:nvSpPr>
        <p:spPr bwMode="auto">
          <a:xfrm>
            <a:off x="4295775" y="4027488"/>
            <a:ext cx="2301875" cy="658812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85013" name="Rectangle 21" descr="5%"/>
          <p:cNvSpPr>
            <a:spLocks noChangeArrowheads="1"/>
          </p:cNvSpPr>
          <p:nvPr/>
        </p:nvSpPr>
        <p:spPr bwMode="auto">
          <a:xfrm>
            <a:off x="3789363" y="4932363"/>
            <a:ext cx="2806700" cy="1036637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85014" name="Text Box 22"/>
          <p:cNvSpPr txBox="1">
            <a:spLocks noChangeArrowheads="1"/>
          </p:cNvSpPr>
          <p:nvPr/>
        </p:nvSpPr>
        <p:spPr bwMode="auto">
          <a:xfrm>
            <a:off x="3571875" y="8626475"/>
            <a:ext cx="324008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〒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000-0000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　○○市○○○○　</a:t>
            </a:r>
          </a:p>
          <a:p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ＴＥＬ：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000-000-0000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</a:rPr>
              <a:t>　ＦＡＸ：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</a:rPr>
              <a:t>000-000-0000</a:t>
            </a:r>
          </a:p>
        </p:txBody>
      </p:sp>
      <p:graphicFrame>
        <p:nvGraphicFramePr>
          <p:cNvPr id="85106" name="Group 114"/>
          <p:cNvGraphicFramePr>
            <a:graphicFrameLocks noGrp="1"/>
          </p:cNvGraphicFramePr>
          <p:nvPr/>
        </p:nvGraphicFramePr>
        <p:xfrm>
          <a:off x="260350" y="6084888"/>
          <a:ext cx="6335713" cy="2374900"/>
        </p:xfrm>
        <a:graphic>
          <a:graphicData uri="http://schemas.openxmlformats.org/drawingml/2006/table">
            <a:tbl>
              <a:tblPr/>
              <a:tblGrid>
                <a:gridCol w="6335713"/>
              </a:tblGrid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○○・○○○○の○○○○○○○○○○。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016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□たいへん興味がある　□少し興味がある　□それほどでもない　□特に興味はない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□今後ＦＡＸ不要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資料の必要な方は下記□にチェックを入れて返送をお願いします。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□資料送付を希望します</a:t>
                      </a:r>
                    </a:p>
                  </a:txBody>
                  <a:tcPr marL="0" marR="0" marT="0" marB="802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5103" name="Group 111"/>
          <p:cNvGraphicFramePr>
            <a:graphicFrameLocks noGrp="1"/>
          </p:cNvGraphicFramePr>
          <p:nvPr/>
        </p:nvGraphicFramePr>
        <p:xfrm>
          <a:off x="765175" y="7380288"/>
          <a:ext cx="5329238" cy="482600"/>
        </p:xfrm>
        <a:graphic>
          <a:graphicData uri="http://schemas.openxmlformats.org/drawingml/2006/table">
            <a:tbl>
              <a:tblPr/>
              <a:tblGrid>
                <a:gridCol w="671513"/>
                <a:gridCol w="2525712"/>
                <a:gridCol w="915988"/>
                <a:gridCol w="1216025"/>
              </a:tblGrid>
              <a:tr h="228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御社名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ご担当者名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送付先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5107" name="WordArt 115"/>
          <p:cNvSpPr>
            <a:spLocks noChangeArrowheads="1" noChangeShapeType="1" noTextEdit="1"/>
          </p:cNvSpPr>
          <p:nvPr/>
        </p:nvSpPr>
        <p:spPr bwMode="auto">
          <a:xfrm>
            <a:off x="2622550" y="7956550"/>
            <a:ext cx="3529013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2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000-000-0000</a:t>
            </a:r>
            <a:endParaRPr lang="ja-JP" altLang="en-US" sz="32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85108" name="WordArt 116"/>
          <p:cNvSpPr>
            <a:spLocks noChangeArrowheads="1" noChangeShapeType="1" noTextEdit="1"/>
          </p:cNvSpPr>
          <p:nvPr/>
        </p:nvSpPr>
        <p:spPr bwMode="auto">
          <a:xfrm>
            <a:off x="908050" y="8085138"/>
            <a:ext cx="1419225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ご返信ＦＡＸ　：</a:t>
            </a:r>
          </a:p>
        </p:txBody>
      </p:sp>
      <p:sp>
        <p:nvSpPr>
          <p:cNvPr id="25" name="WordArt 12"/>
          <p:cNvSpPr>
            <a:spLocks noChangeArrowheads="1" noChangeShapeType="1" noTextEdit="1"/>
          </p:cNvSpPr>
          <p:nvPr/>
        </p:nvSpPr>
        <p:spPr bwMode="auto">
          <a:xfrm>
            <a:off x="404812" y="4846865"/>
            <a:ext cx="3240087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3.</a:t>
            </a:r>
            <a:r>
              <a:rPr lang="ja-JP" altLang="en-US" sz="36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■■■■■■■</a:t>
            </a:r>
            <a:endParaRPr lang="ja-JP" altLang="en-US" sz="36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pic>
        <p:nvPicPr>
          <p:cNvPr id="9218" name="Picture 2" descr="http://fax-lnet.jp/contents/sozai/img/category/002_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629" y="1486117"/>
            <a:ext cx="3326946" cy="95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001" name="WordArt 9"/>
          <p:cNvSpPr>
            <a:spLocks noChangeArrowheads="1" noChangeShapeType="1" noTextEdit="1"/>
          </p:cNvSpPr>
          <p:nvPr/>
        </p:nvSpPr>
        <p:spPr bwMode="auto">
          <a:xfrm>
            <a:off x="671513" y="1580654"/>
            <a:ext cx="2743200" cy="70512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7200" kern="10" dirty="0" smtClean="0">
                <a:solidFill>
                  <a:schemeClr val="bg1"/>
                </a:solidFill>
                <a:effectLst>
                  <a:outerShdw dist="40161" dir="20493903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■■■■</a:t>
            </a:r>
            <a:endParaRPr lang="ja-JP" altLang="en-US" sz="7200" kern="10" dirty="0">
              <a:solidFill>
                <a:schemeClr val="bg1"/>
              </a:solidFill>
              <a:effectLst>
                <a:outerShdw dist="40161" dir="20493903" algn="ctr" rotWithShape="0">
                  <a:schemeClr val="tx1"/>
                </a:outerShdw>
              </a:effectLst>
              <a:latin typeface="HGP創英角ｺﾞｼｯｸUB"/>
              <a:ea typeface="HGP創英角ｺﾞｼｯｸU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Office PowerPoint</Application>
  <PresentationFormat>画面に合わせる (4:3)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2015-11-17T02:06:56Z</dcterms:created>
  <dcterms:modified xsi:type="dcterms:W3CDTF">2015-11-17T07:11:36Z</dcterms:modified>
</cp:coreProperties>
</file>