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73" r:id="rId2"/>
  </p:sldIdLst>
  <p:sldSz cx="6858000" cy="9144000" type="screen4x3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808080"/>
    <a:srgbClr val="FFFF00"/>
    <a:srgbClr val="000000"/>
    <a:srgbClr val="C0C0C0"/>
    <a:srgbClr val="4D4D4D"/>
    <a:srgbClr val="111111"/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95" autoAdjust="0"/>
    <p:restoredTop sz="92281" autoAdjust="0"/>
  </p:normalViewPr>
  <p:slideViewPr>
    <p:cSldViewPr showGuides="1">
      <p:cViewPr varScale="1">
        <p:scale>
          <a:sx n="60" d="100"/>
          <a:sy n="60" d="100"/>
        </p:scale>
        <p:origin x="1998" y="9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CE33DF88-2CCE-47CC-B54D-EA64F6A24DD3}" type="datetimeFigureOut">
              <a:rPr lang="ja-JP" altLang="en-US"/>
              <a:pPr/>
              <a:t>2015/11/17</a:t>
            </a:fld>
            <a:endParaRPr lang="en-US" altLang="ja-JP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6600" y="746125"/>
            <a:ext cx="27940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416924E2-F6E1-44D8-A8FA-B782F8EEDA05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436487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10926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2DBBF-77D3-4193-958D-A8216AD6C481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0C548-1DDA-4827-9C6C-9C916108171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56353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E5569-761B-4098-81E5-A7270FEA36B3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EE61F-D427-4649-A3FC-CD9D301E2D4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61858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AFCD0-EEFC-45D1-851B-C5E341725976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A29E6-A18B-4B51-AE05-177FD5CFD75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09687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342900" y="366713"/>
            <a:ext cx="6172200" cy="78009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342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38ED57-3733-495E-B6B3-6FC25C39BDBA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2343150" y="8475663"/>
            <a:ext cx="2171700" cy="4857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4914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F2C23FC-6A5A-4121-9079-1FC9D9FA6A9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66816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C8205-B2BE-4840-8672-A98AA5EA834C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09255-272D-4B10-AD19-22AA40DDCC6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71069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16D0D-76C3-4DBB-AF11-1E0C3CD9D58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2215A-85F6-4AD7-8A89-6618FC31B8E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1776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8A6CD-2D5B-45A2-B7AD-B81647846F02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AF687-8E50-44F8-ACBE-412E97C20B5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46132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E4EC8-E3C1-4E4C-A9D1-41ABFBD1E2A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81497-CE8F-4539-A24D-03087E7C04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69506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D0649-4754-4A3C-83E4-5B932B10926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341DF-643F-4680-B421-176FE954EB0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54611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1BD80-89AA-4EC6-A065-E2D8E7AED23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183CF-3080-45F1-AFF7-E42369D7A1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3817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028CD-6CB4-4BF5-81C6-9FC3C794078D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172B0-33CA-4481-9CA5-7263640CFC9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5909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C61ED-6F4C-45D4-A13F-80A44E2CA3F7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81C68-051C-4E42-8549-AB61A709086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717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FCE3619-D63F-4761-A0A3-C2DE63A88F9B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2ACD9C4-5537-4A1D-83F6-55DEA42371C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hyperlink" Target="http://free-icon.org/04telephone/index09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83" name="WordArt 47"/>
          <p:cNvSpPr>
            <a:spLocks noChangeArrowheads="1" noChangeShapeType="1" noTextEdit="1"/>
          </p:cNvSpPr>
          <p:nvPr/>
        </p:nvSpPr>
        <p:spPr bwMode="auto">
          <a:xfrm>
            <a:off x="392113" y="361950"/>
            <a:ext cx="6086475" cy="457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○○○○○○○○いたします！</a:t>
            </a:r>
          </a:p>
        </p:txBody>
      </p:sp>
      <p:sp>
        <p:nvSpPr>
          <p:cNvPr id="65584" name="Line 48"/>
          <p:cNvSpPr>
            <a:spLocks noChangeShapeType="1"/>
          </p:cNvSpPr>
          <p:nvPr/>
        </p:nvSpPr>
        <p:spPr bwMode="auto">
          <a:xfrm>
            <a:off x="404813" y="958850"/>
            <a:ext cx="611981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0" rIns="0" bIns="80284"/>
          <a:lstStyle/>
          <a:p>
            <a:endParaRPr lang="ja-JP" altLang="en-US"/>
          </a:p>
        </p:txBody>
      </p:sp>
      <p:sp>
        <p:nvSpPr>
          <p:cNvPr id="65587" name="Text Box 51"/>
          <p:cNvSpPr txBox="1">
            <a:spLocks noChangeArrowheads="1"/>
          </p:cNvSpPr>
          <p:nvPr/>
        </p:nvSpPr>
        <p:spPr bwMode="auto">
          <a:xfrm>
            <a:off x="273050" y="1463675"/>
            <a:ext cx="6330950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>
                <a:solidFill>
                  <a:schemeClr val="tx1"/>
                </a:solidFill>
                <a:latin typeface="Arial" charset="0"/>
              </a:rPr>
              <a:t>○○○○○○○○○○○○○○○○○○○○○○○○○○○○○○○○○○○○○○○○</a:t>
            </a:r>
          </a:p>
          <a:p>
            <a:r>
              <a:rPr lang="ja-JP" altLang="en-US" sz="1200">
                <a:solidFill>
                  <a:schemeClr val="tx1"/>
                </a:solidFill>
                <a:latin typeface="Arial" charset="0"/>
              </a:rPr>
              <a:t>○○　概要説明　○○○○○○○○○○○○○○○○○○○○○○○○○○○○○○○○○</a:t>
            </a:r>
          </a:p>
          <a:p>
            <a:r>
              <a:rPr lang="ja-JP" altLang="en-US" sz="1200">
                <a:solidFill>
                  <a:schemeClr val="tx1"/>
                </a:solidFill>
                <a:latin typeface="Arial" charset="0"/>
              </a:rPr>
              <a:t>○○○○○○○○○○○○○○○○○○○○○○○○○○○○○○○○○○○。</a:t>
            </a:r>
          </a:p>
        </p:txBody>
      </p:sp>
      <p:sp>
        <p:nvSpPr>
          <p:cNvPr id="65588" name="Rectangle 52"/>
          <p:cNvSpPr>
            <a:spLocks noChangeArrowheads="1"/>
          </p:cNvSpPr>
          <p:nvPr/>
        </p:nvSpPr>
        <p:spPr bwMode="auto">
          <a:xfrm>
            <a:off x="511175" y="2217738"/>
            <a:ext cx="5832475" cy="4318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79200" tIns="79200" rIns="79200" bIns="80284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1800" b="1">
                <a:solidFill>
                  <a:schemeClr val="bg1"/>
                </a:solidFill>
                <a:latin typeface="ＭＳ Ｐゴシック" pitchFamily="50" charset="-128"/>
              </a:rPr>
              <a:t>○○○○○○○○！まずは一度お試しください。</a:t>
            </a:r>
          </a:p>
        </p:txBody>
      </p:sp>
      <p:sp>
        <p:nvSpPr>
          <p:cNvPr id="65589" name="Rectangle 53"/>
          <p:cNvSpPr>
            <a:spLocks noChangeArrowheads="1"/>
          </p:cNvSpPr>
          <p:nvPr/>
        </p:nvSpPr>
        <p:spPr bwMode="auto">
          <a:xfrm>
            <a:off x="549275" y="3046413"/>
            <a:ext cx="1655763" cy="936625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lIns="0" tIns="0" rIns="0" bIns="80284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endParaRPr lang="ja-JP" altLang="en-US">
              <a:solidFill>
                <a:srgbClr val="000000"/>
              </a:solidFill>
              <a:latin typeface="ＭＳ Ｐゴシック" pitchFamily="50" charset="-128"/>
            </a:endParaRPr>
          </a:p>
        </p:txBody>
      </p:sp>
      <p:pic>
        <p:nvPicPr>
          <p:cNvPr id="65592" name="Picture 56" descr="MC900432586[1]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0" y="2830513"/>
            <a:ext cx="482600" cy="48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593" name="AutoShape 57"/>
          <p:cNvSpPr>
            <a:spLocks noChangeArrowheads="1"/>
          </p:cNvSpPr>
          <p:nvPr/>
        </p:nvSpPr>
        <p:spPr bwMode="auto">
          <a:xfrm rot="-718384">
            <a:off x="476250" y="2830513"/>
            <a:ext cx="1081088" cy="257175"/>
          </a:xfrm>
          <a:prstGeom prst="wedgeRectCallout">
            <a:avLst>
              <a:gd name="adj1" fmla="val 15477"/>
              <a:gd name="adj2" fmla="val 74583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79200" tIns="79200" rIns="79200" bIns="80284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1600" b="1">
                <a:solidFill>
                  <a:srgbClr val="000000"/>
                </a:solidFill>
                <a:latin typeface="ＭＳ Ｐゴシック" pitchFamily="50" charset="-128"/>
              </a:rPr>
              <a:t>メリット１</a:t>
            </a:r>
          </a:p>
        </p:txBody>
      </p:sp>
      <p:sp>
        <p:nvSpPr>
          <p:cNvPr id="65596" name="Text Box 60"/>
          <p:cNvSpPr txBox="1">
            <a:spLocks noChangeArrowheads="1"/>
          </p:cNvSpPr>
          <p:nvPr/>
        </p:nvSpPr>
        <p:spPr bwMode="auto">
          <a:xfrm>
            <a:off x="676275" y="3302000"/>
            <a:ext cx="1414463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0" rIns="0" bIns="80284">
            <a:spAutoFit/>
          </a:bodyPr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200">
                <a:solidFill>
                  <a:srgbClr val="000000"/>
                </a:solidFill>
                <a:latin typeface="ＭＳ Ｐゴシック" pitchFamily="50" charset="-128"/>
              </a:rPr>
              <a:t>○○○○○○○○○○○○○○○○○○○○○○○○○○</a:t>
            </a:r>
          </a:p>
        </p:txBody>
      </p:sp>
      <p:sp>
        <p:nvSpPr>
          <p:cNvPr id="65597" name="Rectangle 61"/>
          <p:cNvSpPr>
            <a:spLocks noChangeArrowheads="1"/>
          </p:cNvSpPr>
          <p:nvPr/>
        </p:nvSpPr>
        <p:spPr bwMode="auto">
          <a:xfrm>
            <a:off x="2565400" y="3046413"/>
            <a:ext cx="1655763" cy="936625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lIns="0" tIns="0" rIns="0" bIns="80284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endParaRPr lang="ja-JP" altLang="en-US">
              <a:solidFill>
                <a:srgbClr val="000000"/>
              </a:solidFill>
              <a:latin typeface="ＭＳ Ｐゴシック" pitchFamily="50" charset="-128"/>
            </a:endParaRPr>
          </a:p>
        </p:txBody>
      </p:sp>
      <p:pic>
        <p:nvPicPr>
          <p:cNvPr id="65598" name="Picture 62" descr="MC900432586[1]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125" y="2830513"/>
            <a:ext cx="482600" cy="48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599" name="AutoShape 63"/>
          <p:cNvSpPr>
            <a:spLocks noChangeArrowheads="1"/>
          </p:cNvSpPr>
          <p:nvPr/>
        </p:nvSpPr>
        <p:spPr bwMode="auto">
          <a:xfrm rot="-718384">
            <a:off x="2492375" y="2830513"/>
            <a:ext cx="1081088" cy="257175"/>
          </a:xfrm>
          <a:prstGeom prst="wedgeRectCallout">
            <a:avLst>
              <a:gd name="adj1" fmla="val 15259"/>
              <a:gd name="adj2" fmla="val 65704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79200" tIns="79200" rIns="79200" bIns="80284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1600" b="1">
                <a:solidFill>
                  <a:srgbClr val="000000"/>
                </a:solidFill>
                <a:latin typeface="ＭＳ Ｐゴシック" pitchFamily="50" charset="-128"/>
              </a:rPr>
              <a:t>メリット２</a:t>
            </a:r>
          </a:p>
        </p:txBody>
      </p:sp>
      <p:sp>
        <p:nvSpPr>
          <p:cNvPr id="65600" name="Text Box 64"/>
          <p:cNvSpPr txBox="1">
            <a:spLocks noChangeArrowheads="1"/>
          </p:cNvSpPr>
          <p:nvPr/>
        </p:nvSpPr>
        <p:spPr bwMode="auto">
          <a:xfrm>
            <a:off x="2692400" y="3302000"/>
            <a:ext cx="1414463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0" rIns="0" bIns="80284">
            <a:spAutoFit/>
          </a:bodyPr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200">
                <a:solidFill>
                  <a:srgbClr val="000000"/>
                </a:solidFill>
                <a:latin typeface="ＭＳ Ｐゴシック" pitchFamily="50" charset="-128"/>
              </a:rPr>
              <a:t>○○○○○○○○○○○○○○○○○○○○○○○○○○</a:t>
            </a:r>
          </a:p>
        </p:txBody>
      </p:sp>
      <p:sp>
        <p:nvSpPr>
          <p:cNvPr id="65601" name="Rectangle 65"/>
          <p:cNvSpPr>
            <a:spLocks noChangeArrowheads="1"/>
          </p:cNvSpPr>
          <p:nvPr/>
        </p:nvSpPr>
        <p:spPr bwMode="auto">
          <a:xfrm>
            <a:off x="4581525" y="3046413"/>
            <a:ext cx="1655763" cy="936625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lIns="0" tIns="0" rIns="0" bIns="80284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endParaRPr lang="ja-JP" altLang="en-US">
              <a:solidFill>
                <a:srgbClr val="000000"/>
              </a:solidFill>
              <a:latin typeface="ＭＳ Ｐゴシック" pitchFamily="50" charset="-128"/>
            </a:endParaRPr>
          </a:p>
        </p:txBody>
      </p:sp>
      <p:pic>
        <p:nvPicPr>
          <p:cNvPr id="65602" name="Picture 66" descr="MC900432586[1]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3250" y="2830513"/>
            <a:ext cx="482600" cy="48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603" name="AutoShape 67"/>
          <p:cNvSpPr>
            <a:spLocks noChangeArrowheads="1"/>
          </p:cNvSpPr>
          <p:nvPr/>
        </p:nvSpPr>
        <p:spPr bwMode="auto">
          <a:xfrm rot="-718384">
            <a:off x="4508500" y="2830513"/>
            <a:ext cx="1081088" cy="257175"/>
          </a:xfrm>
          <a:prstGeom prst="wedgeRectCallout">
            <a:avLst>
              <a:gd name="adj1" fmla="val 15722"/>
              <a:gd name="adj2" fmla="val 67065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79200" tIns="79200" rIns="79200" bIns="80284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1600" b="1">
                <a:solidFill>
                  <a:srgbClr val="000000"/>
                </a:solidFill>
                <a:latin typeface="ＭＳ Ｐゴシック" pitchFamily="50" charset="-128"/>
              </a:rPr>
              <a:t>メリット３</a:t>
            </a:r>
          </a:p>
        </p:txBody>
      </p:sp>
      <p:sp>
        <p:nvSpPr>
          <p:cNvPr id="65604" name="Text Box 68"/>
          <p:cNvSpPr txBox="1">
            <a:spLocks noChangeArrowheads="1"/>
          </p:cNvSpPr>
          <p:nvPr/>
        </p:nvSpPr>
        <p:spPr bwMode="auto">
          <a:xfrm>
            <a:off x="4708525" y="3302000"/>
            <a:ext cx="1414463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0" rIns="0" bIns="80284">
            <a:spAutoFit/>
          </a:bodyPr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200">
                <a:solidFill>
                  <a:srgbClr val="000000"/>
                </a:solidFill>
                <a:latin typeface="ＭＳ Ｐゴシック" pitchFamily="50" charset="-128"/>
              </a:rPr>
              <a:t>○○○○○○○○○○○○○○○○○○○○○○○○○○</a:t>
            </a:r>
          </a:p>
        </p:txBody>
      </p:sp>
      <p:sp>
        <p:nvSpPr>
          <p:cNvPr id="65605" name="Line 69"/>
          <p:cNvSpPr>
            <a:spLocks noChangeShapeType="1"/>
          </p:cNvSpPr>
          <p:nvPr/>
        </p:nvSpPr>
        <p:spPr bwMode="auto">
          <a:xfrm>
            <a:off x="404813" y="1403350"/>
            <a:ext cx="611981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0" rIns="0" bIns="80284"/>
          <a:lstStyle/>
          <a:p>
            <a:endParaRPr lang="ja-JP" altLang="en-US"/>
          </a:p>
        </p:txBody>
      </p:sp>
      <p:sp>
        <p:nvSpPr>
          <p:cNvPr id="65606" name="WordArt 70"/>
          <p:cNvSpPr>
            <a:spLocks noChangeArrowheads="1" noChangeShapeType="1" noTextEdit="1"/>
          </p:cNvSpPr>
          <p:nvPr/>
        </p:nvSpPr>
        <p:spPr bwMode="auto">
          <a:xfrm>
            <a:off x="519113" y="4267200"/>
            <a:ext cx="5791200" cy="352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800" kern="10">
                <a:ln w="9525">
                  <a:solidFill>
                    <a:srgbClr val="4D4D4D"/>
                  </a:solidFill>
                  <a:round/>
                  <a:headEnd/>
                  <a:tailEnd/>
                </a:ln>
                <a:solidFill>
                  <a:schemeClr val="tx1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HGP創英角ｺﾞｼｯｸUB"/>
                <a:ea typeface="HGP創英角ｺﾞｼｯｸUB"/>
              </a:rPr>
              <a:t>○○○○○○○○も○○も可能です！</a:t>
            </a:r>
          </a:p>
        </p:txBody>
      </p:sp>
      <p:sp>
        <p:nvSpPr>
          <p:cNvPr id="65609" name="AutoShape 73"/>
          <p:cNvSpPr>
            <a:spLocks noChangeArrowheads="1"/>
          </p:cNvSpPr>
          <p:nvPr/>
        </p:nvSpPr>
        <p:spPr bwMode="auto">
          <a:xfrm>
            <a:off x="476250" y="5168900"/>
            <a:ext cx="5905500" cy="2249488"/>
          </a:xfrm>
          <a:prstGeom prst="roundRect">
            <a:avLst>
              <a:gd name="adj" fmla="val 6356"/>
            </a:avLst>
          </a:prstGeom>
          <a:solidFill>
            <a:schemeClr val="bg1"/>
          </a:solidFill>
          <a:ln w="28575" algn="ctr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65610" name="AutoShape 74"/>
          <p:cNvSpPr>
            <a:spLocks noChangeArrowheads="1"/>
          </p:cNvSpPr>
          <p:nvPr/>
        </p:nvSpPr>
        <p:spPr bwMode="auto">
          <a:xfrm>
            <a:off x="473075" y="5173663"/>
            <a:ext cx="5908675" cy="609600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79200" tIns="79200" rIns="79200" bIns="80284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800" b="1">
                <a:solidFill>
                  <a:schemeClr val="bg1"/>
                </a:solidFill>
                <a:latin typeface="ＭＳ Ｐゴシック" pitchFamily="50" charset="-128"/>
              </a:rPr>
              <a:t>　　　　　　　　　　　　　　　　　　　    </a:t>
            </a:r>
            <a:r>
              <a:rPr lang="ja-JP" altLang="en-US" sz="1400" b="1">
                <a:solidFill>
                  <a:schemeClr val="bg1"/>
                </a:solidFill>
                <a:latin typeface="ＭＳ Ｐゴシック" pitchFamily="50" charset="-128"/>
              </a:rPr>
              <a:t>○○○○○○○○○○○○○</a:t>
            </a:r>
          </a:p>
          <a:p>
            <a:pPr eaLnBrk="1" hangingPunct="1"/>
            <a:r>
              <a:rPr lang="ja-JP" altLang="en-US" sz="1400" b="1">
                <a:solidFill>
                  <a:schemeClr val="bg1"/>
                </a:solidFill>
                <a:latin typeface="ＭＳ Ｐゴシック" pitchFamily="50" charset="-128"/>
              </a:rPr>
              <a:t>                                                         ○○○○○○ 。</a:t>
            </a:r>
          </a:p>
        </p:txBody>
      </p:sp>
      <p:sp>
        <p:nvSpPr>
          <p:cNvPr id="65611" name="Rectangle 75"/>
          <p:cNvSpPr>
            <a:spLocks noChangeArrowheads="1"/>
          </p:cNvSpPr>
          <p:nvPr/>
        </p:nvSpPr>
        <p:spPr bwMode="auto">
          <a:xfrm>
            <a:off x="831850" y="5254625"/>
            <a:ext cx="2232025" cy="431800"/>
          </a:xfrm>
          <a:prstGeom prst="rect">
            <a:avLst/>
          </a:prstGeom>
          <a:noFill/>
          <a:ln w="28575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79200" tIns="79200" rIns="79200" bIns="80284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24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○○事例</a:t>
            </a:r>
          </a:p>
        </p:txBody>
      </p:sp>
      <p:sp>
        <p:nvSpPr>
          <p:cNvPr id="65612" name="AutoShape 76"/>
          <p:cNvSpPr>
            <a:spLocks noChangeArrowheads="1"/>
          </p:cNvSpPr>
          <p:nvPr/>
        </p:nvSpPr>
        <p:spPr bwMode="auto">
          <a:xfrm>
            <a:off x="692150" y="5999163"/>
            <a:ext cx="1728788" cy="576262"/>
          </a:xfrm>
          <a:prstGeom prst="roundRect">
            <a:avLst>
              <a:gd name="adj" fmla="val 16667"/>
            </a:avLst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65613" name="Text Box 77"/>
          <p:cNvSpPr txBox="1">
            <a:spLocks noChangeArrowheads="1"/>
          </p:cNvSpPr>
          <p:nvPr/>
        </p:nvSpPr>
        <p:spPr bwMode="auto">
          <a:xfrm>
            <a:off x="862013" y="6049963"/>
            <a:ext cx="1414462" cy="538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0" rIns="0" bIns="80284">
            <a:spAutoFit/>
          </a:bodyPr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>
                <a:solidFill>
                  <a:srgbClr val="000000"/>
                </a:solidFill>
                <a:latin typeface="ＭＳ Ｐゴシック" pitchFamily="50" charset="-128"/>
              </a:rPr>
              <a:t>○○○○○○○○○○○○○○○○○○○○○○○○○○</a:t>
            </a:r>
          </a:p>
        </p:txBody>
      </p:sp>
      <p:sp>
        <p:nvSpPr>
          <p:cNvPr id="65614" name="AutoShape 78"/>
          <p:cNvSpPr>
            <a:spLocks noChangeArrowheads="1"/>
          </p:cNvSpPr>
          <p:nvPr/>
        </p:nvSpPr>
        <p:spPr bwMode="auto">
          <a:xfrm>
            <a:off x="2563813" y="5999163"/>
            <a:ext cx="1728787" cy="576262"/>
          </a:xfrm>
          <a:prstGeom prst="roundRect">
            <a:avLst>
              <a:gd name="adj" fmla="val 16667"/>
            </a:avLst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65615" name="Text Box 79"/>
          <p:cNvSpPr txBox="1">
            <a:spLocks noChangeArrowheads="1"/>
          </p:cNvSpPr>
          <p:nvPr/>
        </p:nvSpPr>
        <p:spPr bwMode="auto">
          <a:xfrm>
            <a:off x="2733675" y="6049963"/>
            <a:ext cx="1414463" cy="538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0" rIns="0" bIns="80284">
            <a:spAutoFit/>
          </a:bodyPr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>
                <a:solidFill>
                  <a:srgbClr val="000000"/>
                </a:solidFill>
                <a:latin typeface="ＭＳ Ｐゴシック" pitchFamily="50" charset="-128"/>
              </a:rPr>
              <a:t>○○○○○○○○○○○○○○○○○○○○○○○○○○</a:t>
            </a:r>
          </a:p>
        </p:txBody>
      </p:sp>
      <p:sp>
        <p:nvSpPr>
          <p:cNvPr id="65616" name="AutoShape 80"/>
          <p:cNvSpPr>
            <a:spLocks noChangeArrowheads="1"/>
          </p:cNvSpPr>
          <p:nvPr/>
        </p:nvSpPr>
        <p:spPr bwMode="auto">
          <a:xfrm>
            <a:off x="4437063" y="5999163"/>
            <a:ext cx="1728787" cy="576262"/>
          </a:xfrm>
          <a:prstGeom prst="roundRect">
            <a:avLst>
              <a:gd name="adj" fmla="val 16667"/>
            </a:avLst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65617" name="Text Box 81"/>
          <p:cNvSpPr txBox="1">
            <a:spLocks noChangeArrowheads="1"/>
          </p:cNvSpPr>
          <p:nvPr/>
        </p:nvSpPr>
        <p:spPr bwMode="auto">
          <a:xfrm>
            <a:off x="4606925" y="6049963"/>
            <a:ext cx="1414463" cy="538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0" rIns="0" bIns="80284">
            <a:spAutoFit/>
          </a:bodyPr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>
                <a:solidFill>
                  <a:srgbClr val="000000"/>
                </a:solidFill>
                <a:latin typeface="ＭＳ Ｐゴシック" pitchFamily="50" charset="-128"/>
              </a:rPr>
              <a:t>○○○○○○○○○○○○○○○○○○○○○○○○○○</a:t>
            </a:r>
          </a:p>
        </p:txBody>
      </p:sp>
      <p:sp>
        <p:nvSpPr>
          <p:cNvPr id="65585" name="WordArt 49"/>
          <p:cNvSpPr>
            <a:spLocks noChangeArrowheads="1" noChangeShapeType="1" noTextEdit="1"/>
          </p:cNvSpPr>
          <p:nvPr/>
        </p:nvSpPr>
        <p:spPr bwMode="auto">
          <a:xfrm>
            <a:off x="1235075" y="6816725"/>
            <a:ext cx="2914650" cy="457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18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○○○○○○○の○○○○を</a:t>
            </a:r>
          </a:p>
          <a:p>
            <a:r>
              <a:rPr lang="ja-JP" altLang="en-US" sz="18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○○○○いたします。</a:t>
            </a:r>
          </a:p>
        </p:txBody>
      </p:sp>
      <p:sp>
        <p:nvSpPr>
          <p:cNvPr id="65618" name="WordArt 82"/>
          <p:cNvSpPr>
            <a:spLocks noChangeArrowheads="1" noChangeShapeType="1" noTextEdit="1"/>
          </p:cNvSpPr>
          <p:nvPr/>
        </p:nvSpPr>
        <p:spPr bwMode="auto">
          <a:xfrm>
            <a:off x="646113" y="1090613"/>
            <a:ext cx="5591175" cy="228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8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○○○○○○○○○○○○○○○○おススメいたします。</a:t>
            </a:r>
          </a:p>
        </p:txBody>
      </p:sp>
      <p:sp>
        <p:nvSpPr>
          <p:cNvPr id="65619" name="WordArt 83"/>
          <p:cNvSpPr>
            <a:spLocks noChangeArrowheads="1" noChangeShapeType="1" noTextEdit="1"/>
          </p:cNvSpPr>
          <p:nvPr/>
        </p:nvSpPr>
        <p:spPr bwMode="auto">
          <a:xfrm>
            <a:off x="908050" y="4737100"/>
            <a:ext cx="5010150" cy="228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8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○○○○○○○○○○○○○○○○いただきます。</a:t>
            </a:r>
          </a:p>
        </p:txBody>
      </p:sp>
      <p:sp>
        <p:nvSpPr>
          <p:cNvPr id="65620" name="Rectangle 84"/>
          <p:cNvSpPr>
            <a:spLocks noChangeArrowheads="1"/>
          </p:cNvSpPr>
          <p:nvPr/>
        </p:nvSpPr>
        <p:spPr bwMode="auto">
          <a:xfrm>
            <a:off x="511175" y="7621588"/>
            <a:ext cx="5832475" cy="889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65621" name="WordArt 85"/>
          <p:cNvSpPr>
            <a:spLocks noChangeArrowheads="1" noChangeShapeType="1" noTextEdit="1"/>
          </p:cNvSpPr>
          <p:nvPr/>
        </p:nvSpPr>
        <p:spPr bwMode="auto">
          <a:xfrm>
            <a:off x="1900238" y="7773988"/>
            <a:ext cx="3740150" cy="355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2400" kern="10">
                <a:solidFill>
                  <a:schemeClr val="bg1"/>
                </a:solidFill>
                <a:effectLst>
                  <a:outerShdw dist="12700" algn="ctr" rotWithShape="0">
                    <a:schemeClr val="tx1"/>
                  </a:outerShdw>
                </a:effectLst>
                <a:latin typeface="Arial Black"/>
              </a:rPr>
              <a:t>0120-000-000</a:t>
            </a:r>
            <a:endParaRPr lang="ja-JP" altLang="en-US" sz="2400" kern="10">
              <a:solidFill>
                <a:schemeClr val="bg1"/>
              </a:solidFill>
              <a:effectLst>
                <a:outerShdw dist="12700" algn="ctr" rotWithShape="0">
                  <a:schemeClr val="tx1"/>
                </a:outerShdw>
              </a:effectLst>
              <a:latin typeface="Arial Black"/>
            </a:endParaRPr>
          </a:p>
        </p:txBody>
      </p:sp>
      <p:pic>
        <p:nvPicPr>
          <p:cNvPr id="65622" name="Picture 86" descr="携帯・電話・フリーダイヤル-09の無料アイコン（シルエット・シンボル・マーク用途にも使える）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00" t="31903" r="11516" b="24657"/>
          <a:stretch>
            <a:fillRect/>
          </a:stretch>
        </p:blipFill>
        <p:spPr bwMode="auto">
          <a:xfrm>
            <a:off x="968375" y="7748588"/>
            <a:ext cx="661988" cy="404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623" name="WordArt 87"/>
          <p:cNvSpPr>
            <a:spLocks noChangeArrowheads="1" noChangeShapeType="1" noTextEdit="1"/>
          </p:cNvSpPr>
          <p:nvPr/>
        </p:nvSpPr>
        <p:spPr bwMode="auto">
          <a:xfrm>
            <a:off x="1895475" y="8223250"/>
            <a:ext cx="3752850" cy="1809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400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受付時間</a:t>
            </a:r>
            <a:r>
              <a:rPr lang="en-US" altLang="ja-JP" sz="1400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/00</a:t>
            </a:r>
            <a:r>
              <a:rPr lang="ja-JP" altLang="en-US" sz="1400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：</a:t>
            </a:r>
            <a:r>
              <a:rPr lang="en-US" altLang="ja-JP" sz="1400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00-00</a:t>
            </a:r>
            <a:r>
              <a:rPr lang="ja-JP" altLang="en-US" sz="1400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：</a:t>
            </a:r>
            <a:r>
              <a:rPr lang="en-US" altLang="ja-JP" sz="1400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00</a:t>
            </a:r>
            <a:r>
              <a:rPr lang="ja-JP" altLang="en-US" sz="1400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　定休日</a:t>
            </a:r>
            <a:r>
              <a:rPr lang="en-US" altLang="ja-JP" sz="1400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/○</a:t>
            </a:r>
            <a:r>
              <a:rPr lang="ja-JP" altLang="en-US" sz="1400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・○・祝日</a:t>
            </a:r>
          </a:p>
        </p:txBody>
      </p:sp>
      <p:sp>
        <p:nvSpPr>
          <p:cNvPr id="65624" name="Rectangle 88" descr="5%"/>
          <p:cNvSpPr>
            <a:spLocks noChangeArrowheads="1"/>
          </p:cNvSpPr>
          <p:nvPr/>
        </p:nvSpPr>
        <p:spPr bwMode="auto">
          <a:xfrm>
            <a:off x="549275" y="8599488"/>
            <a:ext cx="793750" cy="287337"/>
          </a:xfrm>
          <a:prstGeom prst="rect">
            <a:avLst/>
          </a:prstGeom>
          <a:pattFill prst="pct5">
            <a:fgClr>
              <a:srgbClr val="000000"/>
            </a:fgClr>
            <a:bgClr>
              <a:schemeClr val="bg1"/>
            </a:bgClr>
          </a:pattFill>
          <a:ln w="12700" algn="ctr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79200" tIns="79200" rIns="79200" bIns="80284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>
                <a:solidFill>
                  <a:srgbClr val="000000"/>
                </a:solidFill>
                <a:latin typeface="ＭＳ Ｐゴシック" pitchFamily="50" charset="-128"/>
              </a:rPr>
              <a:t>ロゴなど</a:t>
            </a:r>
          </a:p>
        </p:txBody>
      </p:sp>
      <p:sp>
        <p:nvSpPr>
          <p:cNvPr id="65625" name="Text Box 89"/>
          <p:cNvSpPr txBox="1">
            <a:spLocks noChangeArrowheads="1"/>
          </p:cNvSpPr>
          <p:nvPr/>
        </p:nvSpPr>
        <p:spPr bwMode="auto">
          <a:xfrm>
            <a:off x="1341438" y="8599488"/>
            <a:ext cx="4968875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5793" tIns="47896" rIns="95793" bIns="47896">
            <a:spAutoFit/>
          </a:bodyPr>
          <a:lstStyle>
            <a:lvl1pPr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479425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95726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436688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191611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3733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8305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2877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7449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ja-JP" altLang="en-US" sz="1700">
                <a:latin typeface="Arial Black" pitchFamily="34" charset="0"/>
                <a:ea typeface="HGP創英角ｺﾞｼｯｸUB" pitchFamily="50" charset="-128"/>
              </a:rPr>
              <a:t>○○○○○○株式会社　</a:t>
            </a:r>
            <a:r>
              <a:rPr lang="ja-JP" altLang="en-US" sz="1300">
                <a:latin typeface="Arial Black" pitchFamily="34" charset="0"/>
                <a:ea typeface="HGP創英角ｺﾞｼｯｸUB" pitchFamily="50" charset="-128"/>
              </a:rPr>
              <a:t>〒○○○○○○○○○○○○○○</a:t>
            </a:r>
          </a:p>
        </p:txBody>
      </p:sp>
      <p:sp>
        <p:nvSpPr>
          <p:cNvPr id="65626" name="Rectangle 90" descr="5%"/>
          <p:cNvSpPr>
            <a:spLocks noChangeArrowheads="1"/>
          </p:cNvSpPr>
          <p:nvPr/>
        </p:nvSpPr>
        <p:spPr bwMode="auto">
          <a:xfrm>
            <a:off x="4581525" y="6842125"/>
            <a:ext cx="1439863" cy="431800"/>
          </a:xfrm>
          <a:prstGeom prst="rect">
            <a:avLst/>
          </a:prstGeom>
          <a:pattFill prst="pct5">
            <a:fgClr>
              <a:srgbClr val="000000"/>
            </a:fgClr>
            <a:bgClr>
              <a:schemeClr val="bg1"/>
            </a:bgClr>
          </a:pattFill>
          <a:ln w="12700" algn="ctr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79200" tIns="79200" rIns="79200" bIns="80284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>
                <a:solidFill>
                  <a:srgbClr val="000000"/>
                </a:solidFill>
                <a:latin typeface="ＭＳ Ｐゴシック" pitchFamily="50" charset="-128"/>
              </a:rPr>
              <a:t>イラストなど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1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entury" pitchFamily="18" charset="0"/>
            <a:ea typeface="ＭＳ 明朝" pitchFamily="17" charset="-128"/>
            <a:cs typeface="Times New Roman" pitchFamily="18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291</Words>
  <Application>Microsoft Office PowerPoint</Application>
  <PresentationFormat>画面に合わせる (4:3)</PresentationFormat>
  <Paragraphs>27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HGP創英角ｺﾞｼｯｸUB</vt:lpstr>
      <vt:lpstr>ＭＳ Ｐゴシック</vt:lpstr>
      <vt:lpstr>Arial</vt:lpstr>
      <vt:lpstr>Arial Black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2015-11-17T02:06:40Z</dcterms:created>
  <dcterms:modified xsi:type="dcterms:W3CDTF">2015-11-17T07:10:59Z</dcterms:modified>
</cp:coreProperties>
</file>