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69" r:id="rId2"/>
  </p:sldIdLst>
  <p:sldSz cx="6858000" cy="9144000" type="screen4x3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808080"/>
    <a:srgbClr val="FFFF00"/>
    <a:srgbClr val="000000"/>
    <a:srgbClr val="C0C0C0"/>
    <a:srgbClr val="4D4D4D"/>
    <a:srgbClr val="111111"/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95" autoAdjust="0"/>
    <p:restoredTop sz="92281" autoAdjust="0"/>
  </p:normalViewPr>
  <p:slideViewPr>
    <p:cSldViewPr showGuides="1">
      <p:cViewPr varScale="1">
        <p:scale>
          <a:sx n="60" d="100"/>
          <a:sy n="60" d="100"/>
        </p:scale>
        <p:origin x="1998" y="9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CE33DF88-2CCE-47CC-B54D-EA64F6A24DD3}" type="datetimeFigureOut">
              <a:rPr lang="ja-JP" altLang="en-US"/>
              <a:pPr/>
              <a:t>2015/11/17</a:t>
            </a:fld>
            <a:endParaRPr lang="en-US" altLang="ja-JP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6600" y="746125"/>
            <a:ext cx="27940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416924E2-F6E1-44D8-A8FA-B782F8EEDA05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436487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8959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2DBBF-77D3-4193-958D-A8216AD6C481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0C548-1DDA-4827-9C6C-9C916108171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56353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E5569-761B-4098-81E5-A7270FEA36B3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EE61F-D427-4649-A3FC-CD9D301E2D4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61858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AFCD0-EEFC-45D1-851B-C5E341725976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A29E6-A18B-4B51-AE05-177FD5CFD75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09687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342900" y="366713"/>
            <a:ext cx="6172200" cy="78009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342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38ED57-3733-495E-B6B3-6FC25C39BDBA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2343150" y="8475663"/>
            <a:ext cx="2171700" cy="4857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4914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F2C23FC-6A5A-4121-9079-1FC9D9FA6A9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66816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C8205-B2BE-4840-8672-A98AA5EA834C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09255-272D-4B10-AD19-22AA40DDCC6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71069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16D0D-76C3-4DBB-AF11-1E0C3CD9D58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2215A-85F6-4AD7-8A89-6618FC31B8E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1776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8A6CD-2D5B-45A2-B7AD-B81647846F02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AF687-8E50-44F8-ACBE-412E97C20B5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46132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E4EC8-E3C1-4E4C-A9D1-41ABFBD1E2A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81497-CE8F-4539-A24D-03087E7C04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69506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D0649-4754-4A3C-83E4-5B932B10926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341DF-643F-4680-B421-176FE954EB0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54611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1BD80-89AA-4EC6-A065-E2D8E7AED23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183CF-3080-45F1-AFF7-E42369D7A1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3817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028CD-6CB4-4BF5-81C6-9FC3C794078D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172B0-33CA-4481-9CA5-7263640CFC9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5909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C61ED-6F4C-45D4-A13F-80A44E2CA3F7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81C68-051C-4E42-8549-AB61A709086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717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FCE3619-D63F-4761-A0A3-C2DE63A88F9B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2ACD9C4-5537-4A1D-83F6-55DEA42371C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free-icon.org/04telephone/index09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Line 4"/>
          <p:cNvSpPr>
            <a:spLocks noChangeShapeType="1"/>
          </p:cNvSpPr>
          <p:nvPr/>
        </p:nvSpPr>
        <p:spPr bwMode="auto">
          <a:xfrm>
            <a:off x="476250" y="738188"/>
            <a:ext cx="5905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0" rIns="0" bIns="80284"/>
          <a:lstStyle/>
          <a:p>
            <a:endParaRPr lang="ja-JP" altLang="en-US"/>
          </a:p>
        </p:txBody>
      </p:sp>
      <p:sp>
        <p:nvSpPr>
          <p:cNvPr id="51205" name="Oval 5" descr="5%"/>
          <p:cNvSpPr>
            <a:spLocks noChangeArrowheads="1"/>
          </p:cNvSpPr>
          <p:nvPr/>
        </p:nvSpPr>
        <p:spPr bwMode="auto">
          <a:xfrm>
            <a:off x="5589588" y="161925"/>
            <a:ext cx="914400" cy="914400"/>
          </a:xfrm>
          <a:prstGeom prst="ellipse">
            <a:avLst/>
          </a:prstGeom>
          <a:pattFill prst="pct5">
            <a:fgClr>
              <a:srgbClr val="000000"/>
            </a:fgClr>
            <a:bgClr>
              <a:schemeClr val="bg1"/>
            </a:bgClr>
          </a:pattFill>
          <a:ln w="12700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>
                <a:solidFill>
                  <a:srgbClr val="000000"/>
                </a:solidFill>
                <a:latin typeface="ＭＳ Ｐゴシック" pitchFamily="50" charset="-128"/>
              </a:rPr>
              <a:t>ロゴなど</a:t>
            </a:r>
          </a:p>
        </p:txBody>
      </p:sp>
      <p:sp>
        <p:nvSpPr>
          <p:cNvPr id="51206" name="WordArt 6"/>
          <p:cNvSpPr>
            <a:spLocks noChangeArrowheads="1" noChangeShapeType="1" noTextEdit="1"/>
          </p:cNvSpPr>
          <p:nvPr/>
        </p:nvSpPr>
        <p:spPr bwMode="auto">
          <a:xfrm>
            <a:off x="549275" y="450850"/>
            <a:ext cx="4114800" cy="228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8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●○○○○○○○○○の特別キャンペーン</a:t>
            </a:r>
          </a:p>
        </p:txBody>
      </p:sp>
      <p:sp>
        <p:nvSpPr>
          <p:cNvPr id="51207" name="WordArt 7"/>
          <p:cNvSpPr>
            <a:spLocks noChangeArrowheads="1" noChangeShapeType="1" noTextEdit="1"/>
          </p:cNvSpPr>
          <p:nvPr/>
        </p:nvSpPr>
        <p:spPr bwMode="auto">
          <a:xfrm>
            <a:off x="549275" y="1001713"/>
            <a:ext cx="4410075" cy="5048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40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○○○○のご相談は</a:t>
            </a:r>
          </a:p>
        </p:txBody>
      </p:sp>
      <p:sp>
        <p:nvSpPr>
          <p:cNvPr id="51208" name="WordArt 8"/>
          <p:cNvSpPr>
            <a:spLocks noChangeArrowheads="1" noChangeShapeType="1" noTextEdit="1"/>
          </p:cNvSpPr>
          <p:nvPr/>
        </p:nvSpPr>
        <p:spPr bwMode="auto">
          <a:xfrm>
            <a:off x="549275" y="1577975"/>
            <a:ext cx="3743325" cy="5048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40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おまかせください</a:t>
            </a:r>
            <a:r>
              <a:rPr lang="en-US" altLang="ja-JP" sz="40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!!</a:t>
            </a:r>
            <a:endParaRPr lang="ja-JP" altLang="en-US" sz="4000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51209" name="WordArt 9"/>
          <p:cNvSpPr>
            <a:spLocks noChangeArrowheads="1" noChangeShapeType="1" noTextEdit="1"/>
          </p:cNvSpPr>
          <p:nvPr/>
        </p:nvSpPr>
        <p:spPr bwMode="auto">
          <a:xfrm>
            <a:off x="549275" y="2271713"/>
            <a:ext cx="4171950" cy="228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800" kern="10" dirty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まずは、○○○○まで、お気軽にお電話を。</a:t>
            </a:r>
          </a:p>
        </p:txBody>
      </p:sp>
      <p:sp>
        <p:nvSpPr>
          <p:cNvPr id="51213" name="AutoShape 13"/>
          <p:cNvSpPr>
            <a:spLocks noChangeArrowheads="1"/>
          </p:cNvSpPr>
          <p:nvPr/>
        </p:nvSpPr>
        <p:spPr bwMode="auto">
          <a:xfrm>
            <a:off x="836613" y="2771775"/>
            <a:ext cx="3097212" cy="288925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90000" tIns="90000" rIns="90000" bIns="90000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8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　　○○○サービス</a:t>
            </a:r>
            <a:endParaRPr lang="en-US" altLang="ja-JP" sz="180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grpSp>
        <p:nvGrpSpPr>
          <p:cNvPr id="51212" name="Group 12"/>
          <p:cNvGrpSpPr>
            <a:grpSpLocks/>
          </p:cNvGrpSpPr>
          <p:nvPr/>
        </p:nvGrpSpPr>
        <p:grpSpPr bwMode="auto">
          <a:xfrm>
            <a:off x="549275" y="2652713"/>
            <a:ext cx="482600" cy="482600"/>
            <a:chOff x="1917" y="2637"/>
            <a:chExt cx="486" cy="486"/>
          </a:xfrm>
        </p:grpSpPr>
        <p:sp>
          <p:nvSpPr>
            <p:cNvPr id="51210" name="Oval 10"/>
            <p:cNvSpPr>
              <a:spLocks noChangeArrowheads="1"/>
            </p:cNvSpPr>
            <p:nvPr/>
          </p:nvSpPr>
          <p:spPr bwMode="auto">
            <a:xfrm>
              <a:off x="1917" y="2637"/>
              <a:ext cx="486" cy="4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wrap="none" lIns="0" tIns="0" rIns="0" bIns="80284" anchor="ctr"/>
            <a:lstStyle/>
            <a:p>
              <a:endParaRPr lang="ja-JP" altLang="en-US"/>
            </a:p>
          </p:txBody>
        </p:sp>
        <p:sp>
          <p:nvSpPr>
            <p:cNvPr id="51211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2045" y="2736"/>
              <a:ext cx="198" cy="288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Arial Black"/>
                </a:rPr>
                <a:t>1</a:t>
              </a:r>
              <a:endParaRPr lang="ja-JP" alt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endParaRPr>
            </a:p>
          </p:txBody>
        </p:sp>
      </p:grpSp>
      <p:sp>
        <p:nvSpPr>
          <p:cNvPr id="51215" name="WordArt 15"/>
          <p:cNvSpPr>
            <a:spLocks noChangeArrowheads="1" noChangeShapeType="1" noTextEdit="1"/>
          </p:cNvSpPr>
          <p:nvPr/>
        </p:nvSpPr>
        <p:spPr bwMode="auto">
          <a:xfrm>
            <a:off x="931863" y="3157538"/>
            <a:ext cx="2162175" cy="1809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4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○○○○○○○○○の場合</a:t>
            </a:r>
          </a:p>
        </p:txBody>
      </p:sp>
      <p:sp>
        <p:nvSpPr>
          <p:cNvPr id="51216" name="WordArt 16"/>
          <p:cNvSpPr>
            <a:spLocks noChangeArrowheads="1" noChangeShapeType="1" noTextEdit="1"/>
          </p:cNvSpPr>
          <p:nvPr/>
        </p:nvSpPr>
        <p:spPr bwMode="auto">
          <a:xfrm>
            <a:off x="920750" y="3373438"/>
            <a:ext cx="2028825" cy="3143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○○○○無料！</a:t>
            </a:r>
          </a:p>
        </p:txBody>
      </p:sp>
      <p:sp>
        <p:nvSpPr>
          <p:cNvPr id="51217" name="Text Box 17"/>
          <p:cNvSpPr txBox="1">
            <a:spLocks noChangeArrowheads="1"/>
          </p:cNvSpPr>
          <p:nvPr/>
        </p:nvSpPr>
        <p:spPr bwMode="auto">
          <a:xfrm>
            <a:off x="908050" y="3690938"/>
            <a:ext cx="30972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>
                <a:solidFill>
                  <a:schemeClr val="tx1"/>
                </a:solidFill>
                <a:latin typeface="Arial" charset="0"/>
              </a:rPr>
              <a:t>○○○○○○○○○○○○○○○○○○○○○○○○○○○○○○○○○○○○○○○○。</a:t>
            </a:r>
          </a:p>
        </p:txBody>
      </p:sp>
      <p:sp>
        <p:nvSpPr>
          <p:cNvPr id="51225" name="AutoShape 25"/>
          <p:cNvSpPr>
            <a:spLocks noChangeArrowheads="1"/>
          </p:cNvSpPr>
          <p:nvPr/>
        </p:nvSpPr>
        <p:spPr bwMode="auto">
          <a:xfrm>
            <a:off x="836613" y="4183063"/>
            <a:ext cx="3097212" cy="288925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90000" tIns="90000" rIns="90000" bIns="90000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8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　　○○○サービス</a:t>
            </a:r>
            <a:endParaRPr lang="en-US" altLang="ja-JP" sz="180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grpSp>
        <p:nvGrpSpPr>
          <p:cNvPr id="51226" name="Group 26"/>
          <p:cNvGrpSpPr>
            <a:grpSpLocks/>
          </p:cNvGrpSpPr>
          <p:nvPr/>
        </p:nvGrpSpPr>
        <p:grpSpPr bwMode="auto">
          <a:xfrm>
            <a:off x="549275" y="4064000"/>
            <a:ext cx="482600" cy="482600"/>
            <a:chOff x="1917" y="2637"/>
            <a:chExt cx="486" cy="486"/>
          </a:xfrm>
        </p:grpSpPr>
        <p:sp>
          <p:nvSpPr>
            <p:cNvPr id="51227" name="Oval 27"/>
            <p:cNvSpPr>
              <a:spLocks noChangeArrowheads="1"/>
            </p:cNvSpPr>
            <p:nvPr/>
          </p:nvSpPr>
          <p:spPr bwMode="auto">
            <a:xfrm>
              <a:off x="1917" y="2637"/>
              <a:ext cx="486" cy="4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wrap="none" lIns="0" tIns="0" rIns="0" bIns="80284" anchor="ctr"/>
            <a:lstStyle/>
            <a:p>
              <a:endParaRPr lang="ja-JP" altLang="en-US"/>
            </a:p>
          </p:txBody>
        </p:sp>
        <p:sp>
          <p:nvSpPr>
            <p:cNvPr id="51228" name="WordArt 28"/>
            <p:cNvSpPr>
              <a:spLocks noChangeArrowheads="1" noChangeShapeType="1" noTextEdit="1"/>
            </p:cNvSpPr>
            <p:nvPr/>
          </p:nvSpPr>
          <p:spPr bwMode="auto">
            <a:xfrm>
              <a:off x="2045" y="2736"/>
              <a:ext cx="198" cy="288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Arial Black"/>
                </a:rPr>
                <a:t>2</a:t>
              </a:r>
              <a:endParaRPr lang="ja-JP" alt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endParaRPr>
            </a:p>
          </p:txBody>
        </p:sp>
      </p:grpSp>
      <p:sp>
        <p:nvSpPr>
          <p:cNvPr id="51229" name="WordArt 29"/>
          <p:cNvSpPr>
            <a:spLocks noChangeArrowheads="1" noChangeShapeType="1" noTextEdit="1"/>
          </p:cNvSpPr>
          <p:nvPr/>
        </p:nvSpPr>
        <p:spPr bwMode="auto">
          <a:xfrm>
            <a:off x="931863" y="4568825"/>
            <a:ext cx="2162175" cy="1809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4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○○○○○○○○○の場合</a:t>
            </a:r>
          </a:p>
        </p:txBody>
      </p:sp>
      <p:sp>
        <p:nvSpPr>
          <p:cNvPr id="51230" name="WordArt 30"/>
          <p:cNvSpPr>
            <a:spLocks noChangeArrowheads="1" noChangeShapeType="1" noTextEdit="1"/>
          </p:cNvSpPr>
          <p:nvPr/>
        </p:nvSpPr>
        <p:spPr bwMode="auto">
          <a:xfrm>
            <a:off x="920750" y="4784725"/>
            <a:ext cx="2028825" cy="3143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○○○○無料！</a:t>
            </a:r>
          </a:p>
        </p:txBody>
      </p:sp>
      <p:sp>
        <p:nvSpPr>
          <p:cNvPr id="51231" name="Text Box 31"/>
          <p:cNvSpPr txBox="1">
            <a:spLocks noChangeArrowheads="1"/>
          </p:cNvSpPr>
          <p:nvPr/>
        </p:nvSpPr>
        <p:spPr bwMode="auto">
          <a:xfrm>
            <a:off x="908050" y="5102225"/>
            <a:ext cx="30972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>
                <a:solidFill>
                  <a:schemeClr val="tx1"/>
                </a:solidFill>
                <a:latin typeface="Arial" charset="0"/>
              </a:rPr>
              <a:t>○○○○○○○○○○○○○○○○○○○○○○○○○○○○○○○○○○○○○○○○。</a:t>
            </a:r>
          </a:p>
        </p:txBody>
      </p:sp>
      <p:sp>
        <p:nvSpPr>
          <p:cNvPr id="51232" name="AutoShape 32"/>
          <p:cNvSpPr>
            <a:spLocks noChangeArrowheads="1"/>
          </p:cNvSpPr>
          <p:nvPr/>
        </p:nvSpPr>
        <p:spPr bwMode="auto">
          <a:xfrm>
            <a:off x="836613" y="5622925"/>
            <a:ext cx="3097212" cy="288925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90000" tIns="90000" rIns="90000" bIns="90000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8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　　○○○サービス</a:t>
            </a:r>
            <a:endParaRPr lang="en-US" altLang="ja-JP" sz="180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grpSp>
        <p:nvGrpSpPr>
          <p:cNvPr id="51233" name="Group 33"/>
          <p:cNvGrpSpPr>
            <a:grpSpLocks/>
          </p:cNvGrpSpPr>
          <p:nvPr/>
        </p:nvGrpSpPr>
        <p:grpSpPr bwMode="auto">
          <a:xfrm>
            <a:off x="549275" y="5503863"/>
            <a:ext cx="482600" cy="482600"/>
            <a:chOff x="1917" y="2637"/>
            <a:chExt cx="486" cy="486"/>
          </a:xfrm>
        </p:grpSpPr>
        <p:sp>
          <p:nvSpPr>
            <p:cNvPr id="51234" name="Oval 34"/>
            <p:cNvSpPr>
              <a:spLocks noChangeArrowheads="1"/>
            </p:cNvSpPr>
            <p:nvPr/>
          </p:nvSpPr>
          <p:spPr bwMode="auto">
            <a:xfrm>
              <a:off x="1917" y="2637"/>
              <a:ext cx="486" cy="4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wrap="none" lIns="0" tIns="0" rIns="0" bIns="80284" anchor="ctr"/>
            <a:lstStyle/>
            <a:p>
              <a:endParaRPr lang="ja-JP" altLang="en-US"/>
            </a:p>
          </p:txBody>
        </p:sp>
        <p:sp>
          <p:nvSpPr>
            <p:cNvPr id="51235" name="WordArt 35"/>
            <p:cNvSpPr>
              <a:spLocks noChangeArrowheads="1" noChangeShapeType="1" noTextEdit="1"/>
            </p:cNvSpPr>
            <p:nvPr/>
          </p:nvSpPr>
          <p:spPr bwMode="auto">
            <a:xfrm>
              <a:off x="2045" y="2736"/>
              <a:ext cx="198" cy="288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Arial Black"/>
                </a:rPr>
                <a:t>3</a:t>
              </a:r>
              <a:endParaRPr lang="ja-JP" alt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endParaRPr>
            </a:p>
          </p:txBody>
        </p:sp>
      </p:grpSp>
      <p:sp>
        <p:nvSpPr>
          <p:cNvPr id="51236" name="WordArt 36"/>
          <p:cNvSpPr>
            <a:spLocks noChangeArrowheads="1" noChangeShapeType="1" noTextEdit="1"/>
          </p:cNvSpPr>
          <p:nvPr/>
        </p:nvSpPr>
        <p:spPr bwMode="auto">
          <a:xfrm>
            <a:off x="931863" y="6008688"/>
            <a:ext cx="2162175" cy="1809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4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○○○○○○○○○の場合</a:t>
            </a:r>
          </a:p>
        </p:txBody>
      </p:sp>
      <p:sp>
        <p:nvSpPr>
          <p:cNvPr id="51237" name="WordArt 37"/>
          <p:cNvSpPr>
            <a:spLocks noChangeArrowheads="1" noChangeShapeType="1" noTextEdit="1"/>
          </p:cNvSpPr>
          <p:nvPr/>
        </p:nvSpPr>
        <p:spPr bwMode="auto">
          <a:xfrm>
            <a:off x="920750" y="6224588"/>
            <a:ext cx="2028825" cy="3143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○○○○無料！</a:t>
            </a:r>
          </a:p>
        </p:txBody>
      </p:sp>
      <p:sp>
        <p:nvSpPr>
          <p:cNvPr id="51238" name="Text Box 38"/>
          <p:cNvSpPr txBox="1">
            <a:spLocks noChangeArrowheads="1"/>
          </p:cNvSpPr>
          <p:nvPr/>
        </p:nvSpPr>
        <p:spPr bwMode="auto">
          <a:xfrm>
            <a:off x="908050" y="6542088"/>
            <a:ext cx="30972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>
                <a:solidFill>
                  <a:schemeClr val="tx1"/>
                </a:solidFill>
                <a:latin typeface="Arial" charset="0"/>
              </a:rPr>
              <a:t>○○○○○○○○○○○○○○○○○○○○○○○○○○○○○○○○○○○○○○○○。</a:t>
            </a:r>
          </a:p>
        </p:txBody>
      </p:sp>
      <p:sp>
        <p:nvSpPr>
          <p:cNvPr id="51239" name="Rectangle 39" descr="5%"/>
          <p:cNvSpPr>
            <a:spLocks noChangeArrowheads="1"/>
          </p:cNvSpPr>
          <p:nvPr/>
        </p:nvSpPr>
        <p:spPr bwMode="auto">
          <a:xfrm>
            <a:off x="4149725" y="2611438"/>
            <a:ext cx="2447925" cy="2376487"/>
          </a:xfrm>
          <a:prstGeom prst="rect">
            <a:avLst/>
          </a:prstGeom>
          <a:pattFill prst="pct5">
            <a:fgClr>
              <a:srgbClr val="000000"/>
            </a:fgClr>
            <a:bgClr>
              <a:schemeClr val="bg1"/>
            </a:bgClr>
          </a:pattFill>
          <a:ln w="12700" algn="ctr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>
                <a:solidFill>
                  <a:srgbClr val="000000"/>
                </a:solidFill>
                <a:latin typeface="ＭＳ Ｐゴシック" pitchFamily="50" charset="-128"/>
              </a:rPr>
              <a:t>写真または、イラスト</a:t>
            </a:r>
          </a:p>
        </p:txBody>
      </p:sp>
      <p:sp>
        <p:nvSpPr>
          <p:cNvPr id="51240" name="AutoShape 40"/>
          <p:cNvSpPr>
            <a:spLocks noChangeArrowheads="1"/>
          </p:cNvSpPr>
          <p:nvPr/>
        </p:nvSpPr>
        <p:spPr bwMode="auto">
          <a:xfrm>
            <a:off x="422275" y="7197725"/>
            <a:ext cx="6048375" cy="903288"/>
          </a:xfrm>
          <a:prstGeom prst="roundRect">
            <a:avLst>
              <a:gd name="adj" fmla="val 16153"/>
            </a:avLst>
          </a:prstGeom>
          <a:solidFill>
            <a:schemeClr val="bg1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90000" tIns="90000" rIns="90000" bIns="90000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8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　　○○○サービス</a:t>
            </a:r>
            <a:endParaRPr lang="en-US" altLang="ja-JP" sz="180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51241" name="AutoShape 41"/>
          <p:cNvSpPr>
            <a:spLocks noChangeArrowheads="1"/>
          </p:cNvSpPr>
          <p:nvPr/>
        </p:nvSpPr>
        <p:spPr bwMode="auto">
          <a:xfrm>
            <a:off x="422275" y="7197725"/>
            <a:ext cx="6048375" cy="288925"/>
          </a:xfrm>
          <a:prstGeom prst="roundRect">
            <a:avLst>
              <a:gd name="adj" fmla="val 22528"/>
            </a:avLst>
          </a:prstGeom>
          <a:solidFill>
            <a:schemeClr val="tx1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79200" tIns="79200" rIns="79200" bIns="79200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160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◆お問い合わせは◆</a:t>
            </a:r>
            <a:r>
              <a:rPr lang="ja-JP" altLang="en-US" sz="180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　　</a:t>
            </a:r>
            <a:r>
              <a:rPr lang="ja-JP" altLang="en-US" sz="200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○○○○○</a:t>
            </a:r>
            <a:r>
              <a:rPr lang="ja-JP" altLang="en-US" sz="160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まで。</a:t>
            </a:r>
            <a:endParaRPr lang="en-US" altLang="ja-JP" sz="1600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51242" name="WordArt 42"/>
          <p:cNvSpPr>
            <a:spLocks noChangeArrowheads="1" noChangeShapeType="1" noTextEdit="1"/>
          </p:cNvSpPr>
          <p:nvPr/>
        </p:nvSpPr>
        <p:spPr bwMode="auto">
          <a:xfrm>
            <a:off x="2039938" y="7621588"/>
            <a:ext cx="3740150" cy="355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2400" kern="10">
                <a:solidFill>
                  <a:schemeClr val="tx1"/>
                </a:solidFill>
                <a:effectLst>
                  <a:outerShdw dist="12700" algn="ctr" rotWithShape="0">
                    <a:schemeClr val="tx1"/>
                  </a:outerShdw>
                </a:effectLst>
                <a:latin typeface="Arial Black"/>
              </a:rPr>
              <a:t>0120-000-000</a:t>
            </a:r>
            <a:endParaRPr lang="ja-JP" altLang="en-US" sz="2400" kern="10">
              <a:solidFill>
                <a:schemeClr val="tx1"/>
              </a:solidFill>
              <a:effectLst>
                <a:outerShdw dist="12700" algn="ctr" rotWithShape="0">
                  <a:schemeClr val="tx1"/>
                </a:outerShdw>
              </a:effectLst>
              <a:latin typeface="Arial Black"/>
            </a:endParaRPr>
          </a:p>
        </p:txBody>
      </p:sp>
      <p:pic>
        <p:nvPicPr>
          <p:cNvPr id="51243" name="Picture 43" descr="携帯・電話・フリーダイヤル-09の無料アイコン（シルエット・シンボル・マーク用途にも使える）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00" t="31903" r="11516" b="24657"/>
          <a:stretch>
            <a:fillRect/>
          </a:stretch>
        </p:blipFill>
        <p:spPr bwMode="auto">
          <a:xfrm>
            <a:off x="1279525" y="7604125"/>
            <a:ext cx="661988" cy="404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44" name="Line 44"/>
          <p:cNvSpPr>
            <a:spLocks noChangeShapeType="1"/>
          </p:cNvSpPr>
          <p:nvPr/>
        </p:nvSpPr>
        <p:spPr bwMode="auto">
          <a:xfrm>
            <a:off x="476250" y="8388350"/>
            <a:ext cx="5905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0" rIns="0" bIns="80284"/>
          <a:lstStyle/>
          <a:p>
            <a:endParaRPr lang="ja-JP" altLang="en-US"/>
          </a:p>
        </p:txBody>
      </p:sp>
      <p:sp>
        <p:nvSpPr>
          <p:cNvPr id="51245" name="Text Box 45"/>
          <p:cNvSpPr txBox="1">
            <a:spLocks noChangeArrowheads="1"/>
          </p:cNvSpPr>
          <p:nvPr/>
        </p:nvSpPr>
        <p:spPr bwMode="auto">
          <a:xfrm>
            <a:off x="482600" y="8143875"/>
            <a:ext cx="61150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ja-JP" sz="900">
                <a:solidFill>
                  <a:schemeClr val="tx1"/>
                </a:solidFill>
                <a:latin typeface="Arial" charset="0"/>
              </a:rPr>
              <a:t>※○○○○</a:t>
            </a:r>
            <a:r>
              <a:rPr lang="ja-JP" altLang="en-US" sz="900">
                <a:solidFill>
                  <a:schemeClr val="tx1"/>
                </a:solidFill>
                <a:latin typeface="Arial" charset="0"/>
              </a:rPr>
              <a:t>注意事項等○○○○○○○</a:t>
            </a:r>
            <a:r>
              <a:rPr lang="ja-JP" altLang="en-US">
                <a:solidFill>
                  <a:schemeClr val="tx1"/>
                </a:solidFill>
              </a:rPr>
              <a:t>○○○○○○○○○○○○○○○○○○○○○○○○○○○○○○</a:t>
            </a:r>
            <a:endParaRPr lang="ja-JP" altLang="en-US" sz="9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1246" name="Text Box 46"/>
          <p:cNvSpPr txBox="1">
            <a:spLocks noChangeArrowheads="1"/>
          </p:cNvSpPr>
          <p:nvPr/>
        </p:nvSpPr>
        <p:spPr bwMode="auto">
          <a:xfrm>
            <a:off x="625475" y="8353363"/>
            <a:ext cx="3549650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ja-JP" altLang="en-US" sz="900" dirty="0">
                <a:solidFill>
                  <a:schemeClr val="tx1"/>
                </a:solidFill>
                <a:latin typeface="+mj-ea"/>
                <a:ea typeface="+mj-ea"/>
                <a:cs typeface="メイリオ" pitchFamily="50" charset="-128"/>
              </a:rPr>
              <a:t>尚、ご案内が不要な場合は、下記にチェックと</a:t>
            </a:r>
            <a:r>
              <a:rPr lang="en-US" altLang="ja-JP" sz="900" dirty="0">
                <a:solidFill>
                  <a:schemeClr val="tx1"/>
                </a:solidFill>
                <a:latin typeface="+mj-ea"/>
                <a:ea typeface="+mj-ea"/>
                <a:cs typeface="メイリオ" pitchFamily="50" charset="-128"/>
              </a:rPr>
              <a:t>FAX</a:t>
            </a:r>
            <a:r>
              <a:rPr lang="ja-JP" altLang="en-US" sz="900" dirty="0">
                <a:solidFill>
                  <a:schemeClr val="tx1"/>
                </a:solidFill>
                <a:latin typeface="+mj-ea"/>
                <a:ea typeface="+mj-ea"/>
                <a:cs typeface="メイリオ" pitchFamily="50" charset="-128"/>
              </a:rPr>
              <a:t>番号をご記入の上、</a:t>
            </a:r>
          </a:p>
          <a:p>
            <a:pPr>
              <a:lnSpc>
                <a:spcPct val="125000"/>
              </a:lnSpc>
            </a:pPr>
            <a:r>
              <a:rPr lang="ja-JP" altLang="en-US" sz="900" dirty="0">
                <a:solidFill>
                  <a:schemeClr val="tx1"/>
                </a:solidFill>
                <a:latin typeface="+mj-ea"/>
                <a:ea typeface="+mj-ea"/>
                <a:cs typeface="メイリオ" pitchFamily="50" charset="-128"/>
              </a:rPr>
              <a:t>ご返信くださいませ。　　□ </a:t>
            </a:r>
            <a:r>
              <a:rPr lang="en-US" altLang="ja-JP" sz="900" dirty="0">
                <a:solidFill>
                  <a:schemeClr val="tx1"/>
                </a:solidFill>
                <a:latin typeface="+mj-ea"/>
                <a:ea typeface="+mj-ea"/>
                <a:cs typeface="メイリオ" pitchFamily="50" charset="-128"/>
              </a:rPr>
              <a:t>FAX</a:t>
            </a:r>
            <a:r>
              <a:rPr lang="ja-JP" altLang="en-US" sz="900" dirty="0">
                <a:solidFill>
                  <a:schemeClr val="tx1"/>
                </a:solidFill>
                <a:latin typeface="+mj-ea"/>
                <a:ea typeface="+mj-ea"/>
                <a:cs typeface="メイリオ" pitchFamily="50" charset="-128"/>
              </a:rPr>
              <a:t>不要（</a:t>
            </a:r>
            <a:r>
              <a:rPr lang="en-US" altLang="ja-JP" sz="900" dirty="0">
                <a:solidFill>
                  <a:schemeClr val="tx1"/>
                </a:solidFill>
                <a:latin typeface="+mj-ea"/>
                <a:ea typeface="+mj-ea"/>
                <a:cs typeface="メイリオ" pitchFamily="50" charset="-128"/>
              </a:rPr>
              <a:t>FAX</a:t>
            </a:r>
            <a:r>
              <a:rPr lang="ja-JP" altLang="en-US" sz="900" dirty="0">
                <a:solidFill>
                  <a:schemeClr val="tx1"/>
                </a:solidFill>
                <a:latin typeface="+mj-ea"/>
                <a:ea typeface="+mj-ea"/>
                <a:cs typeface="メイリオ" pitchFamily="50" charset="-128"/>
              </a:rPr>
              <a:t>番号</a:t>
            </a:r>
            <a:r>
              <a:rPr lang="en-US" altLang="ja-JP" sz="900" dirty="0">
                <a:solidFill>
                  <a:schemeClr val="tx1"/>
                </a:solidFill>
                <a:latin typeface="+mj-ea"/>
                <a:ea typeface="+mj-ea"/>
                <a:cs typeface="メイリオ" pitchFamily="50" charset="-128"/>
              </a:rPr>
              <a:t>:</a:t>
            </a:r>
            <a:r>
              <a:rPr lang="ja-JP" altLang="en-US" sz="900" dirty="0">
                <a:solidFill>
                  <a:schemeClr val="tx1"/>
                </a:solidFill>
                <a:latin typeface="+mj-ea"/>
                <a:ea typeface="+mj-ea"/>
                <a:cs typeface="メイリオ" pitchFamily="50" charset="-128"/>
              </a:rPr>
              <a:t>　　　　　　　　　　）</a:t>
            </a:r>
            <a:endParaRPr lang="en-US" altLang="ja-JP" sz="900" dirty="0">
              <a:solidFill>
                <a:schemeClr val="tx1"/>
              </a:solidFill>
              <a:latin typeface="+mj-ea"/>
              <a:ea typeface="+mj-ea"/>
              <a:cs typeface="メイリオ" pitchFamily="50" charset="-128"/>
            </a:endParaRPr>
          </a:p>
        </p:txBody>
      </p:sp>
      <p:sp>
        <p:nvSpPr>
          <p:cNvPr id="51247" name="WordArt 47"/>
          <p:cNvSpPr>
            <a:spLocks noChangeArrowheads="1" noChangeShapeType="1" noTextEdit="1"/>
          </p:cNvSpPr>
          <p:nvPr/>
        </p:nvSpPr>
        <p:spPr bwMode="auto">
          <a:xfrm>
            <a:off x="4908550" y="8469313"/>
            <a:ext cx="1544638" cy="1857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2400" kern="10">
                <a:solidFill>
                  <a:schemeClr val="tx1"/>
                </a:solidFill>
                <a:effectLst>
                  <a:outerShdw dist="12700" algn="ctr" rotWithShape="0">
                    <a:schemeClr val="tx1"/>
                  </a:outerShdw>
                </a:effectLst>
                <a:latin typeface="Arial Black"/>
              </a:rPr>
              <a:t>0120-000-000</a:t>
            </a:r>
            <a:endParaRPr lang="ja-JP" altLang="en-US" sz="2400" kern="10">
              <a:solidFill>
                <a:schemeClr val="tx1"/>
              </a:solidFill>
              <a:effectLst>
                <a:outerShdw dist="12700" algn="ctr" rotWithShape="0">
                  <a:schemeClr val="tx1"/>
                </a:outerShdw>
              </a:effectLst>
              <a:latin typeface="Arial Black"/>
            </a:endParaRPr>
          </a:p>
        </p:txBody>
      </p:sp>
      <p:pic>
        <p:nvPicPr>
          <p:cNvPr id="51248" name="Picture 48" descr="携帯・電話・フリーダイヤル-09の無料アイコン（シルエット・シンボル・マーク用途にも使える）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00" t="31903" r="11516" b="24657"/>
          <a:stretch>
            <a:fillRect/>
          </a:stretch>
        </p:blipFill>
        <p:spPr bwMode="auto">
          <a:xfrm>
            <a:off x="4508500" y="8459788"/>
            <a:ext cx="349250" cy="21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50" name="WordArt 50"/>
          <p:cNvSpPr>
            <a:spLocks noChangeArrowheads="1" noChangeShapeType="1" noTextEdit="1"/>
          </p:cNvSpPr>
          <p:nvPr/>
        </p:nvSpPr>
        <p:spPr bwMode="auto">
          <a:xfrm>
            <a:off x="4173538" y="8469313"/>
            <a:ext cx="287337" cy="1857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2400" kern="10">
                <a:solidFill>
                  <a:schemeClr val="tx1"/>
                </a:solidFill>
                <a:effectLst>
                  <a:outerShdw dist="12700" algn="ctr" rotWithShape="0">
                    <a:schemeClr val="tx1"/>
                  </a:outerShdw>
                </a:effectLst>
                <a:latin typeface="Arial Black"/>
              </a:rPr>
              <a:t>FAX</a:t>
            </a:r>
            <a:endParaRPr lang="ja-JP" altLang="en-US" sz="2400" kern="10">
              <a:solidFill>
                <a:schemeClr val="tx1"/>
              </a:solidFill>
              <a:effectLst>
                <a:outerShdw dist="12700" algn="ctr" rotWithShape="0">
                  <a:schemeClr val="tx1"/>
                </a:outerShdw>
              </a:effectLst>
              <a:latin typeface="Arial Black"/>
            </a:endParaRPr>
          </a:p>
        </p:txBody>
      </p:sp>
      <p:sp>
        <p:nvSpPr>
          <p:cNvPr id="51251" name="AutoShape 51"/>
          <p:cNvSpPr>
            <a:spLocks noChangeArrowheads="1"/>
          </p:cNvSpPr>
          <p:nvPr/>
        </p:nvSpPr>
        <p:spPr bwMode="auto">
          <a:xfrm rot="-1066689">
            <a:off x="4081463" y="4500563"/>
            <a:ext cx="2276475" cy="2276475"/>
          </a:xfrm>
          <a:prstGeom prst="star32">
            <a:avLst>
              <a:gd name="adj" fmla="val 45190"/>
            </a:avLst>
          </a:prstGeom>
          <a:solidFill>
            <a:schemeClr val="tx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>
            <a:outerShdw dist="63500" dir="19387806" algn="ctr" rotWithShape="0">
              <a:srgbClr val="C0C0C0"/>
            </a:outerShdw>
          </a:effec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51252" name="WordArt 52"/>
          <p:cNvSpPr>
            <a:spLocks noChangeArrowheads="1" noChangeShapeType="1" noTextEdit="1"/>
          </p:cNvSpPr>
          <p:nvPr/>
        </p:nvSpPr>
        <p:spPr bwMode="auto">
          <a:xfrm rot="-1066689">
            <a:off x="4456113" y="4818063"/>
            <a:ext cx="1085850" cy="152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200" b="1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キャンペーン期間</a:t>
            </a:r>
          </a:p>
        </p:txBody>
      </p:sp>
      <p:sp>
        <p:nvSpPr>
          <p:cNvPr id="51254" name="WordArt 54"/>
          <p:cNvSpPr>
            <a:spLocks noChangeArrowheads="1" noChangeShapeType="1" noTextEdit="1"/>
          </p:cNvSpPr>
          <p:nvPr/>
        </p:nvSpPr>
        <p:spPr bwMode="auto">
          <a:xfrm rot="-1066689">
            <a:off x="4264025" y="5099050"/>
            <a:ext cx="1657350" cy="431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200" b="1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～○／○まで</a:t>
            </a:r>
          </a:p>
        </p:txBody>
      </p:sp>
      <p:sp>
        <p:nvSpPr>
          <p:cNvPr id="51255" name="WordArt 55"/>
          <p:cNvSpPr>
            <a:spLocks noChangeArrowheads="1" noChangeShapeType="1" noTextEdit="1"/>
          </p:cNvSpPr>
          <p:nvPr/>
        </p:nvSpPr>
        <p:spPr bwMode="auto">
          <a:xfrm rot="-1066689">
            <a:off x="4330700" y="5572125"/>
            <a:ext cx="1828800" cy="152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1200" b="1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※○○○○○○○○○○○</a:t>
            </a:r>
            <a:endParaRPr lang="ja-JP" altLang="en-US" sz="1200" b="1" kern="10">
              <a:solidFill>
                <a:schemeClr val="bg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51256" name="WordArt 56"/>
          <p:cNvSpPr>
            <a:spLocks noChangeArrowheads="1" noChangeShapeType="1" noTextEdit="1"/>
          </p:cNvSpPr>
          <p:nvPr/>
        </p:nvSpPr>
        <p:spPr bwMode="auto">
          <a:xfrm rot="-1066689">
            <a:off x="4578350" y="5849938"/>
            <a:ext cx="1584325" cy="431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200" b="1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○○プレゼント</a:t>
            </a:r>
            <a:r>
              <a:rPr lang="en-US" altLang="ja-JP" sz="1200" b="1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!!</a:t>
            </a:r>
            <a:endParaRPr lang="ja-JP" altLang="en-US" sz="1200" b="1" kern="10">
              <a:solidFill>
                <a:schemeClr val="bg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51257" name="WordArt 57"/>
          <p:cNvSpPr>
            <a:spLocks noChangeArrowheads="1" noChangeShapeType="1" noTextEdit="1"/>
          </p:cNvSpPr>
          <p:nvPr/>
        </p:nvSpPr>
        <p:spPr bwMode="auto">
          <a:xfrm rot="-1066689">
            <a:off x="4981575" y="6354763"/>
            <a:ext cx="914400" cy="152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1200" b="1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※○○○○○</a:t>
            </a:r>
            <a:endParaRPr lang="ja-JP" altLang="en-US" sz="1200" b="1" kern="10">
              <a:solidFill>
                <a:schemeClr val="bg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51259" name="WordArt 59"/>
          <p:cNvSpPr>
            <a:spLocks noChangeArrowheads="1" noChangeShapeType="1" noTextEdit="1"/>
          </p:cNvSpPr>
          <p:nvPr/>
        </p:nvSpPr>
        <p:spPr bwMode="auto">
          <a:xfrm>
            <a:off x="4022725" y="6854825"/>
            <a:ext cx="2286000" cy="228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8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○○○○○○○○○○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1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entury" pitchFamily="18" charset="0"/>
            <a:ea typeface="ＭＳ 明朝" pitchFamily="17" charset="-128"/>
            <a:cs typeface="Times New Roman" pitchFamily="18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280</Words>
  <Application>Microsoft Office PowerPoint</Application>
  <PresentationFormat>画面に合わせる (4:3)</PresentationFormat>
  <Paragraphs>35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HGP創英角ｺﾞｼｯｸUB</vt:lpstr>
      <vt:lpstr>ＭＳ Ｐゴシック</vt:lpstr>
      <vt:lpstr>メイリオ</vt:lpstr>
      <vt:lpstr>Arial</vt:lpstr>
      <vt:lpstr>Arial Black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2015-11-17T02:06:16Z</dcterms:created>
  <dcterms:modified xsi:type="dcterms:W3CDTF">2015-11-17T07:09:45Z</dcterms:modified>
</cp:coreProperties>
</file>