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9" r:id="rId2"/>
  </p:sldIdLst>
  <p:sldSz cx="6859588" cy="9904413"/>
  <p:notesSz cx="6807200" cy="9939338"/>
  <p:embeddedFontLst>
    <p:embeddedFont>
      <p:font typeface="HG正楷書体-PRO" panose="03000600000000000000" pitchFamily="66" charset="-128"/>
      <p:regular r:id="rId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CC3300"/>
    <a:srgbClr val="CCECFF"/>
    <a:srgbClr val="3399FF"/>
    <a:srgbClr val="0000CC"/>
    <a:srgbClr val="000066"/>
    <a:srgbClr val="DDDDD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87" autoAdjust="0"/>
    <p:restoredTop sz="93859" autoAdjust="0"/>
  </p:normalViewPr>
  <p:slideViewPr>
    <p:cSldViewPr>
      <p:cViewPr varScale="1">
        <p:scale>
          <a:sx n="89" d="100"/>
          <a:sy n="89" d="100"/>
        </p:scale>
        <p:origin x="2790" y="96"/>
      </p:cViewPr>
      <p:guideLst>
        <p:guide orient="horz" pos="307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256" y="-10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26919BB4-FF83-BF8B-531F-E98347D6A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F1511C24-1AC2-D082-9CBD-836BD61A2C3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90F1BB0B-C404-43DA-E59A-AB197564955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91D987B-B9B9-C7DB-1A19-C9E799F2F8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/>
            </a:lvl1pPr>
          </a:lstStyle>
          <a:p>
            <a:pPr>
              <a:defRPr/>
            </a:pPr>
            <a:fld id="{3163C35D-1401-4C30-B3EF-ED5209470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6FF1D27-7A2B-1487-4F10-E995FFFA81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E133CAD-C666-1BD0-5B57-73A09C5060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A920D36-2198-1890-FDDB-38C0E98B447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28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90BA377-CFE0-9DA0-22D1-3A6947E500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AFF2132-4B47-06A9-1FE6-1C7A4B733E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F3F8529-EAD9-96DC-645F-52FB72C22C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77440D8-9E33-4006-A903-40E89DC85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2904E74-53A2-1986-D10B-5AC534093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053CFB2-A372-4311-ABD4-88EED603231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83B591B-E1E0-2563-87F0-29DE7D4F58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051FA3F-E254-C879-8613-5F1E9A799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30888" cy="21224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1813"/>
            <a:ext cx="4802188" cy="2532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714A96-AE23-39F7-90A3-5B9BE082BD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A5F894-AA95-6D3F-F152-20646CD37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CD25B-9774-7844-41E6-B39555014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2B449-131B-4367-8846-D81D496DA7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36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3D58BA-0A06-AD89-1621-17C6B8B2A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72A68-2536-7CB2-3EB5-4A46C71DC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14BF1E-77C6-2622-1BF4-6D30840B4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6DC90-D2C3-4B6E-917C-AF3D82C257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809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638" y="396875"/>
            <a:ext cx="1543050" cy="84502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8338" cy="84502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0D2440-841C-7E71-04F0-3CEED1029E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715333-CDE9-47FE-C6C7-7CD659177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38911-B3D3-886D-CEE2-7B18E4E2F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61796-1EAF-4DD0-B46C-95C596EE3B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26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85AFE3-B420-3D08-42D2-106DCC749D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2E93AE-7D91-B256-7DB2-84D069A428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9CD58-A00B-72CD-1375-3B100480D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BF10D-6ECB-438C-A9D2-FA19EBEFA8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48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288"/>
            <a:ext cx="5830887" cy="1966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7350"/>
            <a:ext cx="5830887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C2FB49-3D20-1C3D-C2F4-6F14F0876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72EC48-908D-903B-F25C-E0027DFFDF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08E94E-F990-2BAC-6CA5-773E19AB3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6C2A5-210B-4729-8064-EF16AC5C67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74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11488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8BA02-43DA-6096-AC7A-7137E5420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348CD5-4878-8F10-1894-E2A0B6D02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D631A6-E514-BC52-E3CA-1535EA14C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6B906-9006-48F5-9432-2B3BF840E1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391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21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2125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DD36BF-83D8-0472-0A0F-3AF1F63E9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7589F1-1A45-4D14-F599-E59B3EA85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D3A022-49B5-10A5-FB67-6011458EE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A161-2E0E-461E-A31A-2B2CDD6743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21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980C39-AB80-08D8-2A40-4C2D8E0CA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AC3C9B-909C-9C48-4158-FE6D5799E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F0E590-F0ED-20C9-7B20-2D4EA09AA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70180-700F-4C69-924B-87E7B5619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61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C2C2DF2-330A-E533-4939-B983CCE4F2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0CEE78-3172-6BB5-9C40-3EDD01FE5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90C0-5C56-0CC3-3E10-9EBFCD6D23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C709B-546D-40F1-B052-14ACB12064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2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7425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5400" cy="8453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7425" cy="677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E3C0F4-0AFA-4687-4895-025878486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81D386-6706-CC3C-7D42-00069817E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F9137-5B99-E0F6-CC78-30FD9BB54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2DF54-22BD-4AC2-A227-94ED17E60A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35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2613"/>
            <a:ext cx="4116387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4238"/>
            <a:ext cx="4116387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1763"/>
            <a:ext cx="4116387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8A8A92-FEC0-9DD1-CB79-AACDF0E54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1E66FA-FDBB-05D3-F6F1-4060060ECA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9ADE32-E30F-3F54-C166-688EA67EC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176D-59C5-4F9B-9CCC-87C6C4D0EA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019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75D00C-5A62-5A12-782C-F96B17846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378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4048C8B-E54A-4592-4EED-094271184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37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9E2691-CC47-C157-3C15-28F1021916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FBE855-E39D-9D59-B904-AB57470482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18588"/>
            <a:ext cx="2173288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00C07C5-A8BC-16A8-352E-C50859AA39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6488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BF5D07-9299-406D-81E6-DACA7DA690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2">
            <a:extLst>
              <a:ext uri="{FF2B5EF4-FFF2-40B4-BE49-F238E27FC236}">
                <a16:creationId xmlns:a16="http://schemas.microsoft.com/office/drawing/2014/main" id="{8000AE31-1D04-A674-BA22-CCD3DA534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700"/>
            <a:ext cx="6859588" cy="962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10">
            <a:extLst>
              <a:ext uri="{FF2B5EF4-FFF2-40B4-BE49-F238E27FC236}">
                <a16:creationId xmlns:a16="http://schemas.microsoft.com/office/drawing/2014/main" id="{74EC390E-73CD-39F0-4B1C-534EA6B51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24438"/>
            <a:ext cx="12922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○○○</a:t>
            </a: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株式会社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〒***</a:t>
            </a:r>
            <a:r>
              <a:rPr lang="en-US" altLang="ja-JP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-**** ○○○</a:t>
            </a: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市○○○**</a:t>
            </a:r>
            <a:r>
              <a:rPr lang="en-US" altLang="ja-JP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-*</a:t>
            </a: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ＴＥＬ：○○○</a:t>
            </a:r>
            <a:r>
              <a:rPr lang="en-US" altLang="ja-JP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-○○○-○○○○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ＦＡＸ：○○○</a:t>
            </a:r>
            <a:r>
              <a:rPr lang="en-US" altLang="ja-JP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-○○○-○○○○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7B2844C-A1BF-AFAC-1F89-952339D12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325" y="1060450"/>
            <a:ext cx="1846263" cy="578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平素より格別のご愛顧にあずかり厚くお礼申し上げます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今後もお客さま満足度の向上を図ってまいる所存です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温かいご支援ご指導を賜りますよう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何とぞお願い申し上げます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令和六年 盛夏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9659</TotalTime>
  <Words>75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HG正楷書体-PRO</vt:lpstr>
      <vt:lpstr>ＭＳ Ｐゴシック</vt:lpstr>
      <vt:lpstr>ＭＳ Ｐ明朝</vt:lpstr>
      <vt:lpstr>標準デザイン</vt:lpstr>
      <vt:lpstr>PowerPoint プレゼンテーション</vt:lpstr>
    </vt:vector>
  </TitlesOfParts>
  <Company>L-net.Div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日本テレネット株式会社</dc:creator>
  <cp:lastModifiedBy>森 茉友花</cp:lastModifiedBy>
  <cp:revision>971</cp:revision>
  <cp:lastPrinted>2014-11-26T09:02:01Z</cp:lastPrinted>
  <dcterms:created xsi:type="dcterms:W3CDTF">2007-03-19T10:33:32Z</dcterms:created>
  <dcterms:modified xsi:type="dcterms:W3CDTF">2024-07-12T08:17:30Z</dcterms:modified>
</cp:coreProperties>
</file>