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9588" cy="9904413"/>
  <p:notesSz cx="6807200" cy="9939338"/>
  <p:embeddedFontLst>
    <p:embeddedFont>
      <p:font typeface="メイリオ" panose="020B0604030504040204" pitchFamily="50" charset="-128"/>
      <p:regular r:id="rId5"/>
      <p:bold r:id="rId6"/>
      <p:italic r:id="rId7"/>
      <p:boldItalic r:id="rId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EAEAEA"/>
    <a:srgbClr val="CC3300"/>
    <a:srgbClr val="CCECFF"/>
    <a:srgbClr val="3399FF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11" autoAdjust="0"/>
    <p:restoredTop sz="99885" autoAdjust="0"/>
  </p:normalViewPr>
  <p:slideViewPr>
    <p:cSldViewPr snapToGrid="0">
      <p:cViewPr varScale="1">
        <p:scale>
          <a:sx n="89" d="100"/>
          <a:sy n="89" d="100"/>
        </p:scale>
        <p:origin x="2790" y="96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945488E7-2F10-9682-C900-6D0B0028D7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09C00CBB-1D40-B8F3-7CC1-7EBE036C27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01134ECD-0DA1-1918-5C1D-E153B7F42C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41350C99-3070-C215-0E11-706620DB5F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FCC8EC-FD71-4EA6-A316-9F392CDB1E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75A188-E082-57F9-2B54-FD0F065B4E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D299C3-AE4C-9C3B-AC5F-BF0B4FD03B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9446BA5-1ECA-ADA4-D08C-84CC8A800A8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9F525F4-9417-F496-E32C-ECEBFEAC8D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0F5B600-E4D6-D323-3D0F-E7D178C062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0FABCA3-607C-6328-0919-C13AA1C1B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1008E8-A862-4CF8-A222-CD0D394143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E068DAF-C177-41F7-E539-83499EC46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28C9C30-DEFA-4E11-AE60-88A46D2D8622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2890FFD-AF0B-873B-D9BC-8659F08235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CFFACE6-DB18-907E-3790-44CB7DBB2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明朝" panose="02020600040205080304" pitchFamily="18" charset="-128"/>
              </a:rPr>
              <a:t>20120731</a:t>
            </a:r>
            <a:r>
              <a:rPr lang="ja-JP" altLang="en-US">
                <a:latin typeface="Arial" panose="020B0604020202020204" pitchFamily="34" charset="0"/>
                <a:ea typeface="ＭＳ Ｐ明朝" panose="02020600040205080304" pitchFamily="18" charset="-128"/>
              </a:rPr>
              <a:t>作成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98FBD-8ED3-B1EE-F0FD-4BD79534F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B7BA6F-D6C6-5AB7-EF93-7C54EA9C6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F3AAF-9CE8-D66E-1801-2B7D3627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13C0-6325-4E14-8DB7-A03A66ABE4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015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EEB190-E5F1-8113-4FB3-04B5A0253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29213-44D8-9D9C-A687-667BDFBA9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891902-4DA8-63C0-856D-0600A241C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AF86-2B54-4FC8-A1F0-9E6DB337B1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68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3DF4A4-5276-DF2C-A14E-5F65A419C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1E8D53-28A8-B1D8-E098-69F3A4D23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84858E-6227-2007-30F2-00A6EE44E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B0499-2445-4881-94B0-C966487A42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752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73F83-FB5B-2192-ED4F-E9F36E76F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F1DE0C-CDB9-E052-2645-A32CD542C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5C406-DE3C-231A-AE39-42F0BD77E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62AD-9B01-4DF7-859F-4F92F89628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753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770AA0-AF38-9C9F-1135-E43A85AF6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4063B-0B6C-9FBE-2828-6E85A5C33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E55831-CA33-C40D-2D8C-2673F710E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5945-798F-4996-8275-07252BE5E4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2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D263-0D34-0477-B7AA-0AA2B719E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9DFF4-9E5D-8BFF-7CCD-F34E78160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F617E-B8E5-52FE-A495-A459E6E8E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D6F2-1EF5-40E0-B3C4-11B8F0E337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0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EA7F0-DE38-8D74-FE33-B12EB10BF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FED182-A9AE-C186-4218-C34F0444D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0527C2-3D22-3557-3B37-C6A901948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6224-2A63-4409-80F2-A9185C532F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521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8D8CF9-FDC2-389C-3C3A-4233E1D7E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286CC1-05FB-5EE3-E3F2-D8C3ACD81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B283B5-136E-E78F-6AD8-8695AF354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2BB4-2097-4EB8-9C95-38C834B94F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983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ED0C3E-9291-2ED4-74AF-C6542E6D6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7E4AFA-089A-7C15-CA00-1B15D2A7F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95C914-36AC-5705-D2A9-CE5AC0891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34D7-0F8C-4412-B01A-9251A16F6E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357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24012-9D2F-CD10-4BD6-9E8181F1F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FC045-5B97-B920-1146-0C0CB5759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2DA6F-0BAD-004B-8A96-6A2DD033C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DA80-3D41-4A5B-A0BA-C30B856767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343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F0E9C-DD1E-B680-4143-CD52C6602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92063-952D-C221-A92E-BDF795624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1C7AA-B4D9-A640-E0FD-56C2E2C42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8E92-B7E5-4E61-85F5-C676741B7C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58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E2699B-EB8C-AE10-272E-B3A5FDEE7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635BEE-3442-088E-5F2D-C21B12B8A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D7FA24-AF82-29D3-961E-A0B573715B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DD276E-819A-8821-4BFF-A5594E4344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3E44AF-15FA-B8D3-6106-F900A0EB2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4682C1-878C-43B0-87B6-90F693E617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4AE5F3F-052F-6260-2E34-E3AD2E9E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6859588" cy="96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15">
            <a:extLst>
              <a:ext uri="{FF2B5EF4-FFF2-40B4-BE49-F238E27FC236}">
                <a16:creationId xmlns:a16="http://schemas.microsoft.com/office/drawing/2014/main" id="{85B927AF-4222-4BE9-2E6D-E1CE54D19A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" y="954088"/>
            <a:ext cx="4924425" cy="46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200" b="1" kern="1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夏季休業日のお知らせ</a:t>
            </a:r>
          </a:p>
        </p:txBody>
      </p:sp>
      <p:graphicFrame>
        <p:nvGraphicFramePr>
          <p:cNvPr id="488928" name="Group 480">
            <a:extLst>
              <a:ext uri="{FF2B5EF4-FFF2-40B4-BE49-F238E27FC236}">
                <a16:creationId xmlns:a16="http://schemas.microsoft.com/office/drawing/2014/main" id="{CD2FB6DD-A757-D0B3-ED82-653D0F8FA415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4383088"/>
          <a:ext cx="5832475" cy="2387600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89989" marB="8998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marL="90000" marR="90000" marT="89989" marB="8998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8918" name="Group 470">
            <a:extLst>
              <a:ext uri="{FF2B5EF4-FFF2-40B4-BE49-F238E27FC236}">
                <a16:creationId xmlns:a16="http://schemas.microsoft.com/office/drawing/2014/main" id="{BC8C30B2-D21B-FAF7-8EE4-D6CBA08418F1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3943350"/>
          <a:ext cx="5832475" cy="377825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日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月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火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水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金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52" name="Text Box 69">
            <a:extLst>
              <a:ext uri="{FF2B5EF4-FFF2-40B4-BE49-F238E27FC236}">
                <a16:creationId xmlns:a16="http://schemas.microsoft.com/office/drawing/2014/main" id="{CF59223A-9F20-BCA4-58F1-D07CA7409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725613"/>
            <a:ext cx="504348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平素は格別のご愛顧を賜り、厚く御礼申し上げます。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夏季休業について以下のとおりご案内申し上げます。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ご繁忙の折柄、何かとご迷惑をお掛けすることと存じますが、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何卒ご了承くださいますようお願い申し上げます。</a:t>
            </a:r>
          </a:p>
        </p:txBody>
      </p:sp>
      <p:sp>
        <p:nvSpPr>
          <p:cNvPr id="4153" name="Text Box 69">
            <a:extLst>
              <a:ext uri="{FF2B5EF4-FFF2-40B4-BE49-F238E27FC236}">
                <a16:creationId xmlns:a16="http://schemas.microsoft.com/office/drawing/2014/main" id="{642B46E3-D916-9698-FCDD-3985DADA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16313"/>
            <a:ext cx="607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休業期間</a:t>
            </a: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】00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</a:t>
            </a:r>
            <a:r>
              <a:rPr lang="zh-TW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）～</a:t>
            </a: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zh-TW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zh-TW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4154" name="Text Box 69">
            <a:extLst>
              <a:ext uri="{FF2B5EF4-FFF2-40B4-BE49-F238E27FC236}">
                <a16:creationId xmlns:a16="http://schemas.microsoft.com/office/drawing/2014/main" id="{F4B2698C-DB0F-2EE3-C605-4496D2A0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6867525"/>
            <a:ext cx="5846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日（■）より通常営業をいたします。 </a:t>
            </a:r>
          </a:p>
        </p:txBody>
      </p:sp>
      <p:sp>
        <p:nvSpPr>
          <p:cNvPr id="4155" name="Line 432">
            <a:extLst>
              <a:ext uri="{FF2B5EF4-FFF2-40B4-BE49-F238E27FC236}">
                <a16:creationId xmlns:a16="http://schemas.microsoft.com/office/drawing/2014/main" id="{013064D5-C9A5-8D17-3E94-7CE3DE38E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0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6" name="Line 471">
            <a:extLst>
              <a:ext uri="{FF2B5EF4-FFF2-40B4-BE49-F238E27FC236}">
                <a16:creationId xmlns:a16="http://schemas.microsoft.com/office/drawing/2014/main" id="{54BD9E43-BA9E-2E60-E4D0-215795724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7" name="Line 472">
            <a:extLst>
              <a:ext uri="{FF2B5EF4-FFF2-40B4-BE49-F238E27FC236}">
                <a16:creationId xmlns:a16="http://schemas.microsoft.com/office/drawing/2014/main" id="{CF616ED9-CCB5-41ED-4232-7D2269D73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8" name="Line 473">
            <a:extLst>
              <a:ext uri="{FF2B5EF4-FFF2-40B4-BE49-F238E27FC236}">
                <a16:creationId xmlns:a16="http://schemas.microsoft.com/office/drawing/2014/main" id="{348E6484-A720-144F-2320-5ABD687B6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6513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59" name="Line 474">
            <a:extLst>
              <a:ext uri="{FF2B5EF4-FFF2-40B4-BE49-F238E27FC236}">
                <a16:creationId xmlns:a16="http://schemas.microsoft.com/office/drawing/2014/main" id="{32EBE961-8EC6-E32F-9C7C-B7B13C1EF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0" name="Line 475">
            <a:extLst>
              <a:ext uri="{FF2B5EF4-FFF2-40B4-BE49-F238E27FC236}">
                <a16:creationId xmlns:a16="http://schemas.microsoft.com/office/drawing/2014/main" id="{249D7F5A-2E10-88B8-8BDC-D52E34CDB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3925888"/>
            <a:ext cx="0" cy="40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1" name="Text Box 40">
            <a:extLst>
              <a:ext uri="{FF2B5EF4-FFF2-40B4-BE49-F238E27FC236}">
                <a16:creationId xmlns:a16="http://schemas.microsoft.com/office/drawing/2014/main" id="{7DCBCEB9-45AB-F6D4-8570-8DDF22DA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7842250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</a:p>
        </p:txBody>
      </p:sp>
      <p:sp>
        <p:nvSpPr>
          <p:cNvPr id="4162" name="Text Box 40">
            <a:extLst>
              <a:ext uri="{FF2B5EF4-FFF2-40B4-BE49-F238E27FC236}">
                <a16:creationId xmlns:a16="http://schemas.microsoft.com/office/drawing/2014/main" id="{A7E338CC-EFA1-E3DE-B4BF-936A01C16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8232775"/>
            <a:ext cx="39719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〒000-0000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東京都○○区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143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メイリオ</vt:lpstr>
      <vt:lpstr>ＭＳ Ｐゴシック</vt:lpstr>
      <vt:lpstr>ＭＳ Ｐ明朝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1467</cp:revision>
  <cp:lastPrinted>2018-07-05T04:27:59Z</cp:lastPrinted>
  <dcterms:created xsi:type="dcterms:W3CDTF">2007-03-19T10:33:32Z</dcterms:created>
  <dcterms:modified xsi:type="dcterms:W3CDTF">2024-07-12T08:17:22Z</dcterms:modified>
</cp:coreProperties>
</file>