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6859588" cy="9904413"/>
  <p:notesSz cx="6807200" cy="9939338"/>
  <p:embeddedFontLst>
    <p:embeddedFont>
      <p:font typeface="HG丸ｺﾞｼｯｸM-PRO" panose="020F0600000000000000" pitchFamily="50" charset="-128"/>
      <p:regular r:id="rId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100" kern="1200">
        <a:solidFill>
          <a:srgbClr val="000000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3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C3300"/>
    <a:srgbClr val="CCECFF"/>
    <a:srgbClr val="3399FF"/>
    <a:srgbClr val="0000CC"/>
    <a:srgbClr val="000066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41" autoAdjust="0"/>
    <p:restoredTop sz="91269" autoAdjust="0"/>
  </p:normalViewPr>
  <p:slideViewPr>
    <p:cSldViewPr snapToGrid="0">
      <p:cViewPr varScale="1">
        <p:scale>
          <a:sx n="81" d="100"/>
          <a:sy n="81" d="100"/>
        </p:scale>
        <p:origin x="2970" y="108"/>
      </p:cViewPr>
      <p:guideLst>
        <p:guide orient="horz" pos="4463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2256" y="-108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1.fntdata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45F1C629-7978-F363-2592-E2F1328AA4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9457FB6B-C10B-272D-1878-35274DA31C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1028">
            <a:extLst>
              <a:ext uri="{FF2B5EF4-FFF2-40B4-BE49-F238E27FC236}">
                <a16:creationId xmlns:a16="http://schemas.microsoft.com/office/drawing/2014/main" id="{5D3E305A-12BF-E070-F39F-BA01D88567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1029">
            <a:extLst>
              <a:ext uri="{FF2B5EF4-FFF2-40B4-BE49-F238E27FC236}">
                <a16:creationId xmlns:a16="http://schemas.microsoft.com/office/drawing/2014/main" id="{43E85FD2-4014-DD62-484B-EFE7F46A8C3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D27FDCD-A85A-4AA8-9C08-C5AC969C0E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AF51328-3AAE-F756-A53D-65C85C4411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FB92BD-277F-4C60-0C29-4D46DC9C92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70814B9-AAD7-5B37-0204-007F02CFC2E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14550" y="746125"/>
            <a:ext cx="25812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91E2668-272D-ED33-0B22-7448AF6C6C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9BC5B3B-DC88-4B28-4105-5A60260502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l" defTabSz="944563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D9C9D8E6-7FAF-6A81-2EAC-747523AB7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336" tIns="47167" rIns="94336" bIns="47167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BA14EB6-2043-404C-88B3-0FF034322B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D445EBD-D2A1-1BC4-455E-6E339CA26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EA5C58-CF10-426B-B8B3-A4DC5FCA513C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8553D2D1-A5D0-F292-92C1-2B8DA53AAAC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 anchor="b"/>
          <a:lstStyle>
            <a:lvl1pPr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98613" indent="-227013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31775" defTabSz="9445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31775" defTabSz="9445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C309BAC-18B6-4FEB-8391-009A7BD935F8}" type="slidenum">
              <a:rPr lang="en-US" altLang="ja-JP">
                <a:ea typeface="ＭＳ Ｐゴシック" panose="020B0600070205080204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7A321B7-5F1E-72FF-B19D-68AF3B1A86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467B34FB-F20A-06F6-EE54-177F58034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6" tIns="47172" rIns="94346" bIns="47172"/>
          <a:lstStyle/>
          <a:p>
            <a:pPr eaLnBrk="1" hangingPunct="1"/>
            <a:r>
              <a:rPr lang="en-US" altLang="ja-JP">
                <a:latin typeface="Arial" panose="020B0604020202020204" pitchFamily="34" charset="0"/>
                <a:ea typeface="ＭＳ Ｐ明朝" panose="02020600040205080304" pitchFamily="18" charset="-128"/>
              </a:rPr>
              <a:t>20120731</a:t>
            </a:r>
            <a:r>
              <a:rPr lang="ja-JP" altLang="en-US">
                <a:latin typeface="Arial" panose="020B0604020202020204" pitchFamily="34" charset="0"/>
                <a:ea typeface="ＭＳ Ｐ明朝" panose="02020600040205080304" pitchFamily="18" charset="-128"/>
              </a:rPr>
              <a:t>作成</a:t>
            </a:r>
          </a:p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30888" cy="21224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1813"/>
            <a:ext cx="4802188" cy="25320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B87D0A-26C7-D22C-B968-46BC65C0A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CF01D4-296E-499F-0A7D-714047E1C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A8916B-AC81-080D-D71E-5B0DA2ABF8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01808-3982-4D3D-BC44-7F085BC278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271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770D03-6CB6-0C26-64A8-72A3E2F77C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EB7DC8-9F88-1184-F434-B4D85F819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A2CFD5-7C46-8953-3FA5-D49EDF4E0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CE411-66DB-4F81-944C-ABD0BCEA32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93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3638" y="396875"/>
            <a:ext cx="1543050" cy="84502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8338" cy="84502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DEA52E-7135-0868-BC3A-D7B435073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78A973-C6E8-8821-E9EC-AFE95654E6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67D70C-5ED2-BBBA-6807-1E4AFF298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6CA6-18EC-4774-92D1-38AD3E8F63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345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A5DF2-3542-F328-D1A0-BCBE311BD2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C27D37-D64B-BCD8-A065-218850794D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07A3B1-4FBF-99F6-1907-0BD6EEB3E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9DAD5-8E9B-4B37-8067-EDDB25534D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083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288"/>
            <a:ext cx="5830887" cy="19669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7350"/>
            <a:ext cx="5830887" cy="21669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C82263-41DB-A14B-F0A1-2794849D33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F33631-D0AC-5F2C-4511-099109AA77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625612-264B-6982-1AE4-EB508BCA8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D1BBF-B4DB-43E1-B9CF-6133D77A7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160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11488" cy="653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83AA0-4BE6-6F67-555B-E09D0C1A8F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31A83F-9EDB-48E4-895D-9C6FB6BC9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5BF999-99DC-0200-76DA-9DAA6888D0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A61F-4DBC-4265-A333-C7118163F5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32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2125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2125" cy="5705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5F25C0-0A75-01CF-2435-FAA9F4872C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98E5445-586D-7071-58DA-914CC742D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369561-FFE5-710D-0DB1-0B3490BFB8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A153E-E6F6-4F09-8F6A-9ECB049759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354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1D9FCF-E5AC-FD79-52EB-146E7098C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271B6B-5DD9-F4DB-6DD3-4537E0717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9EC738-3D0C-12C3-F757-094DBB991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A788-5CF8-420B-93D0-C0FA142388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92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A4EE1A-0A27-03AF-CC18-3A296BAB1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9787863-6893-5CDD-4A9E-6E17FEB11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FBAFBAD-28C0-FBF2-D90A-5AB9D8DBE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D57B-4E35-4EBA-AB09-6CCBBA90C1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936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7425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5400" cy="8453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7425" cy="6773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E2666-A246-6C9F-2E7C-35CD8AC30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E5833D-9DEA-A273-A27D-4671E35818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3D69F0-FE11-11D3-1F72-38BE7C3C54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8E549-DF3B-4748-AF06-368A349F90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23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2613"/>
            <a:ext cx="4116387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4238"/>
            <a:ext cx="4116387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1763"/>
            <a:ext cx="4116387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79349B-8052-C4B7-F935-AAF4AD319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9E8FBF-A71A-A1E0-1ED2-59599A5A5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CE9EDD-C59B-6065-63D8-600EB2151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24B16-32BF-4D16-9B7B-9135A420B0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52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FD7EF7-D457-319B-84E3-CA0081CBF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3788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A3B911-4F35-2E6A-5ED7-871622D26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3788" cy="653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F4940B-EA45-4ED5-1D42-5C072B8636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39381A-753B-9715-AD7D-0A9A6186C0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18588"/>
            <a:ext cx="2173288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0D22E04-4538-A22F-C4FA-A362609A16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6488" y="9018588"/>
            <a:ext cx="1600200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1" tIns="45722" rIns="91441" bIns="457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7A9E4F3-0556-47B6-AAC3-F3EC6BC48E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ACB5AB53-2972-EC1C-88BC-A9709A3D3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700"/>
            <a:ext cx="6859588" cy="962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テキスト ボックス 10">
            <a:extLst>
              <a:ext uri="{FF2B5EF4-FFF2-40B4-BE49-F238E27FC236}">
                <a16:creationId xmlns:a16="http://schemas.microsoft.com/office/drawing/2014/main" id="{B4057BDF-F7FB-B361-1615-B31834936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50" y="5370513"/>
            <a:ext cx="1169988" cy="384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〒***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-**** ○○○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市○○○**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-*</a:t>
            </a: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ＴＥＬ：○○○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-○○○-○○○○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ＦＡＸ：○○○</a:t>
            </a:r>
            <a:r>
              <a:rPr lang="en-US" altLang="ja-JP" sz="16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-○○○-○○○○</a:t>
            </a:r>
          </a:p>
        </p:txBody>
      </p:sp>
      <p:sp>
        <p:nvSpPr>
          <p:cNvPr id="4100" name="WordArt 21">
            <a:extLst>
              <a:ext uri="{FF2B5EF4-FFF2-40B4-BE49-F238E27FC236}">
                <a16:creationId xmlns:a16="http://schemas.microsoft.com/office/drawing/2014/main" id="{2495E08B-B58E-613D-8AB4-254ABF260B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3144044" y="3482182"/>
            <a:ext cx="5614987" cy="5270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2800" b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夏季休業のお知らせ</a:t>
            </a:r>
          </a:p>
        </p:txBody>
      </p:sp>
      <p:sp>
        <p:nvSpPr>
          <p:cNvPr id="2050" name="テキスト ボックス 15">
            <a:extLst>
              <a:ext uri="{FF2B5EF4-FFF2-40B4-BE49-F238E27FC236}">
                <a16:creationId xmlns:a16="http://schemas.microsoft.com/office/drawing/2014/main" id="{D72DA68C-0536-3DF1-1B0B-E6EF9401F17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73238" y="1147763"/>
            <a:ext cx="3508375" cy="8001000"/>
          </a:xfrm>
          <a:prstGeom prst="rect">
            <a:avLst/>
          </a:prstGeom>
          <a:noFill/>
          <a:ln>
            <a:noFill/>
          </a:ln>
          <a:effectLst/>
        </p:spPr>
        <p:txBody>
          <a:bodyPr vert="eaVert" lIns="91438" tIns="45719" rIns="91438" bIns="45719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　　月　　日（　）から 　　月　　日（　）まで、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夏季休業とさせていただきます。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期間中、お客様・お取引先様には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ご不便をおかけいたしますが、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何卒ご了承くださいますようお願い申し上げます。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　　月　　日（　　）からは通常通り営業いたします。</a:t>
            </a:r>
            <a:endParaRPr lang="en-US" altLang="ja-JP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 dirty="0">
              <a:latin typeface="+mn-lt"/>
              <a:ea typeface="HG丸ｺﾞｼｯｸM-PRO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>
                <a:latin typeface="+mn-lt"/>
                <a:ea typeface="HG丸ｺﾞｼｯｸM-PRO" pitchFamily="50" charset="-128"/>
              </a:rPr>
              <a:t> これからもご愛顧賜りますようよろしくお願い申し上げます。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1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ＭＳ Ｐゴシック" charset="-128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13628</TotalTime>
  <Words>111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HG丸ｺﾞｼｯｸM-PRO</vt:lpstr>
      <vt:lpstr>ＭＳ Ｐ明朝</vt:lpstr>
      <vt:lpstr>標準デザイン</vt:lpstr>
      <vt:lpstr>PowerPoint プレゼンテーション</vt:lpstr>
    </vt:vector>
  </TitlesOfParts>
  <Company>L-net.Div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日本テレネット株式会社</dc:creator>
  <cp:lastModifiedBy>森 茉友花</cp:lastModifiedBy>
  <cp:revision>1448</cp:revision>
  <dcterms:created xsi:type="dcterms:W3CDTF">2007-03-19T10:33:32Z</dcterms:created>
  <dcterms:modified xsi:type="dcterms:W3CDTF">2024-07-12T08:17:02Z</dcterms:modified>
</cp:coreProperties>
</file>