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80" r:id="rId2"/>
  </p:sldIdLst>
  <p:sldSz cx="6859588" cy="9904413"/>
  <p:notesSz cx="6807200" cy="9939338"/>
  <p:embeddedFontLst>
    <p:embeddedFont>
      <p:font typeface="HG丸ｺﾞｼｯｸM-PRO" panose="020F0600000000000000" pitchFamily="50" charset="-128"/>
      <p:regular r:id="rId5"/>
    </p:embeddedFont>
  </p:embeddedFont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100" kern="1200">
        <a:solidFill>
          <a:srgbClr val="000000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100" kern="1200">
        <a:solidFill>
          <a:srgbClr val="000000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100" kern="1200">
        <a:solidFill>
          <a:srgbClr val="000000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100" kern="1200">
        <a:solidFill>
          <a:srgbClr val="000000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100" kern="1200">
        <a:solidFill>
          <a:srgbClr val="000000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100" kern="1200">
        <a:solidFill>
          <a:srgbClr val="000000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100" kern="1200">
        <a:solidFill>
          <a:srgbClr val="000000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100" kern="1200">
        <a:solidFill>
          <a:srgbClr val="000000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100" kern="1200">
        <a:solidFill>
          <a:srgbClr val="000000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463">
          <p15:clr>
            <a:srgbClr val="A4A3A4"/>
          </p15:clr>
        </p15:guide>
        <p15:guide id="2" pos="216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CC3300"/>
    <a:srgbClr val="CCECFF"/>
    <a:srgbClr val="3399FF"/>
    <a:srgbClr val="0000CC"/>
    <a:srgbClr val="000066"/>
    <a:srgbClr val="DDDDD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641" autoAdjust="0"/>
    <p:restoredTop sz="91269" autoAdjust="0"/>
  </p:normalViewPr>
  <p:slideViewPr>
    <p:cSldViewPr snapToGrid="0">
      <p:cViewPr varScale="1">
        <p:scale>
          <a:sx n="81" d="100"/>
          <a:sy n="81" d="100"/>
        </p:scale>
        <p:origin x="2970" y="108"/>
      </p:cViewPr>
      <p:guideLst>
        <p:guide orient="horz" pos="4463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-2256" y="-108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1.fntdata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>
            <a:extLst>
              <a:ext uri="{FF2B5EF4-FFF2-40B4-BE49-F238E27FC236}">
                <a16:creationId xmlns:a16="http://schemas.microsoft.com/office/drawing/2014/main" id="{45F1C629-7978-F363-2592-E2F1328AA4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36" tIns="47167" rIns="94336" bIns="47167" numCol="1" anchor="t" anchorCtr="0" compatLnSpc="1">
            <a:prstTxWarp prst="textNoShape">
              <a:avLst/>
            </a:prstTxWarp>
          </a:bodyPr>
          <a:lstStyle>
            <a:lvl1pPr algn="l" defTabSz="944563" eaLnBrk="1" hangingPunct="1">
              <a:defRPr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1027">
            <a:extLst>
              <a:ext uri="{FF2B5EF4-FFF2-40B4-BE49-F238E27FC236}">
                <a16:creationId xmlns:a16="http://schemas.microsoft.com/office/drawing/2014/main" id="{9457FB6B-C10B-272D-1878-35274DA31C6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36" tIns="47167" rIns="94336" bIns="47167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8" name="Rectangle 1028">
            <a:extLst>
              <a:ext uri="{FF2B5EF4-FFF2-40B4-BE49-F238E27FC236}">
                <a16:creationId xmlns:a16="http://schemas.microsoft.com/office/drawing/2014/main" id="{5D3E305A-12BF-E070-F39F-BA01D88567B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36" tIns="47167" rIns="94336" bIns="47167" numCol="1" anchor="b" anchorCtr="0" compatLnSpc="1">
            <a:prstTxWarp prst="textNoShape">
              <a:avLst/>
            </a:prstTxWarp>
          </a:bodyPr>
          <a:lstStyle>
            <a:lvl1pPr algn="l" defTabSz="944563" eaLnBrk="1" hangingPunct="1">
              <a:defRPr sz="1200">
                <a:solidFill>
                  <a:schemeClr val="tx1"/>
                </a:solidFill>
                <a:latin typeface="ＭＳ Ｐゴシック" charset="-128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9" name="Rectangle 1029">
            <a:extLst>
              <a:ext uri="{FF2B5EF4-FFF2-40B4-BE49-F238E27FC236}">
                <a16:creationId xmlns:a16="http://schemas.microsoft.com/office/drawing/2014/main" id="{43E85FD2-4014-DD62-484B-EFE7F46A8C3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36" tIns="47167" rIns="94336" bIns="47167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D27FDCD-A85A-4AA8-9C08-C5AC969C0E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AF51328-3AAE-F756-A53D-65C85C4411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36" tIns="47167" rIns="94336" bIns="47167" numCol="1" anchor="t" anchorCtr="0" compatLnSpc="1">
            <a:prstTxWarp prst="textNoShape">
              <a:avLst/>
            </a:prstTxWarp>
          </a:bodyPr>
          <a:lstStyle>
            <a:lvl1pPr algn="l" defTabSz="944563" eaLnBrk="1" hangingPunct="1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BFB92BD-277F-4C60-0C29-4D46DC9C92B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36" tIns="47167" rIns="94336" bIns="47167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70814B9-AAD7-5B37-0204-007F02CFC2E2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114550" y="746125"/>
            <a:ext cx="25812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891E2668-272D-ED33-0B22-7448AF6C6CD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8300" cy="44719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36" tIns="47167" rIns="94336" bIns="471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79BC5B3B-DC88-4B28-4105-5A602605027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36" tIns="47167" rIns="94336" bIns="47167" numCol="1" anchor="b" anchorCtr="0" compatLnSpc="1">
            <a:prstTxWarp prst="textNoShape">
              <a:avLst/>
            </a:prstTxWarp>
          </a:bodyPr>
          <a:lstStyle>
            <a:lvl1pPr algn="l" defTabSz="944563" eaLnBrk="1" hangingPunct="1"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D9C9D8E6-7FAF-6A81-2EAC-747523AB73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2450"/>
            <a:ext cx="2951163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336" tIns="47167" rIns="94336" bIns="47167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BA14EB6-2043-404C-88B3-0FF034322B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3D445EBD-D2A1-1BC4-455E-6E339CA26C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445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445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445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445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AEA5C58-CF10-426B-B8B3-A4DC5FCA513C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123" name="Rectangle 7">
            <a:extLst>
              <a:ext uri="{FF2B5EF4-FFF2-40B4-BE49-F238E27FC236}">
                <a16:creationId xmlns:a16="http://schemas.microsoft.com/office/drawing/2014/main" id="{8553D2D1-A5D0-F292-92C1-2B8DA53AAAC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4450" y="9442450"/>
            <a:ext cx="29511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346" tIns="47172" rIns="94346" bIns="47172" anchor="b"/>
          <a:lstStyle>
            <a:lvl1pPr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98613" indent="-227013"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31775" defTabSz="9445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31775" defTabSz="9445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31775" defTabSz="9445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31775" defTabSz="9445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31775" defTabSz="9445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C309BAC-18B6-4FEB-8391-009A7BD935F8}" type="slidenum">
              <a:rPr lang="en-US" altLang="ja-JP">
                <a:ea typeface="ＭＳ Ｐゴシック" panose="020B0600070205080204" pitchFamily="50" charset="-128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B7A321B7-5F1E-72FF-B19D-68AF3B1A867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467B34FB-F20A-06F6-EE54-177F580349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346" tIns="47172" rIns="94346" bIns="47172"/>
          <a:lstStyle/>
          <a:p>
            <a:pPr eaLnBrk="1" hangingPunct="1"/>
            <a:r>
              <a:rPr lang="en-US" altLang="ja-JP">
                <a:latin typeface="Arial" panose="020B0604020202020204" pitchFamily="34" charset="0"/>
                <a:ea typeface="ＭＳ Ｐ明朝" panose="02020600040205080304" pitchFamily="18" charset="-128"/>
              </a:rPr>
              <a:t>20120731</a:t>
            </a:r>
            <a:r>
              <a:rPr lang="ja-JP" altLang="en-US">
                <a:latin typeface="Arial" panose="020B0604020202020204" pitchFamily="34" charset="0"/>
                <a:ea typeface="ＭＳ Ｐ明朝" panose="02020600040205080304" pitchFamily="18" charset="-128"/>
              </a:rPr>
              <a:t>作成</a:t>
            </a:r>
          </a:p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30888" cy="21224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1813"/>
            <a:ext cx="4802188" cy="25320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AB87D0A-26C7-D22C-B968-46BC65C0A0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CF01D4-296E-499F-0A7D-714047E1C6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A8916B-AC81-080D-D71E-5B0DA2ABF8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01808-3982-4D3D-BC44-7F085BC278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92715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770D03-6CB6-0C26-64A8-72A3E2F77C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EB7DC8-9F88-1184-F434-B4D85F8198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FA2CFD5-7C46-8953-3FA5-D49EDF4E02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CE411-66DB-4F81-944C-ABD0BCEA32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89392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3638" y="396875"/>
            <a:ext cx="1543050" cy="84502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8338" cy="84502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DEA52E-7135-0868-BC3A-D7B4350739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78A973-C6E8-8821-E9EC-AFE95654E6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767D70C-5ED2-BBBA-6807-1E4AFF2986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16CA6-18EC-4774-92D1-38AD3E8F63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53457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1A5DF2-3542-F328-D1A0-BCBE311BD2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C27D37-D64B-BCD8-A065-218850794D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007A3B1-4FBF-99F6-1907-0BD6EEB3E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9DAD5-8E9B-4B37-8067-EDDB25534D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00838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4288"/>
            <a:ext cx="5830887" cy="196691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197350"/>
            <a:ext cx="5830887" cy="21669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C82263-41DB-A14B-F0A1-2794849D33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FF33631-D0AC-5F2C-4511-099109AA77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6625612-264B-6982-1AE4-EB508BCA8A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D1BBF-B4DB-43E1-B9CF-6133D77A7E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160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5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11488" cy="6535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783AA0-4BE6-6F67-555B-E09D0C1A8F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31A83F-9EDB-48E4-895D-9C6FB6BC9A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5BF999-99DC-0200-76DA-9DAA6888D0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0A61F-4DBC-4265-A333-C7118163F5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6323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5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2125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2125" cy="5705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15F25C0-0A75-01CF-2435-FAA9F4872C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98E5445-586D-7071-58DA-914CC742D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6369561-FFE5-710D-0DB1-0B3490BFB8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A153E-E6F6-4F09-8F6A-9ECB0497595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3540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11D9FCF-E5AC-FD79-52EB-146E7098C2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E271B6B-5DD9-F4DB-6DD3-4537E0717D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39EC738-3D0C-12C3-F757-094DBB991A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6A788-5CF8-420B-93D0-C0FA142388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7923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5A4EE1A-0A27-03AF-CC18-3A296BAB14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9787863-6893-5CDD-4A9E-6E17FEB11B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FBAFBAD-28C0-FBF2-D90A-5AB9D8DBEC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2D57B-4E35-4EBA-AB09-6CCBBA90C1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9361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7425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3700"/>
            <a:ext cx="3835400" cy="84534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7425" cy="6773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BE2666-A246-6C9F-2E7C-35CD8AC305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E5833D-9DEA-A273-A27D-4671E35818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3D69F0-FE11-11D3-1F72-38BE7C3C54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8E549-DF3B-4748-AF06-368A349F90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9239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2613"/>
            <a:ext cx="4116387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84238"/>
            <a:ext cx="4116387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751763"/>
            <a:ext cx="4116387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79349B-8052-C4B7-F935-AAF4AD319F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9E8FBF-A71A-A1E0-1ED2-59599A5A53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CE9EDD-C59B-6065-63D8-600EB2151B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24B16-32BF-4D16-9B7B-9135A420B09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5529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6FD7EF7-D457-319B-84E3-CA0081CBFD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3788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1" tIns="45722" rIns="91441" bIns="4572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9A3B911-4F35-2E6A-5ED7-871622D265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3788" cy="653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1" tIns="45722" rIns="91441" bIns="457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3F4940B-EA45-4ED5-1D42-5C072B86365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18588"/>
            <a:ext cx="1600200" cy="6873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1" tIns="45722" rIns="91441" bIns="45722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solidFill>
                  <a:schemeClr val="tx1"/>
                </a:solidFill>
                <a:latin typeface="+mn-lt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039381A-753B-9715-AD7D-0A9A6186C04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18588"/>
            <a:ext cx="2173288" cy="6873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1" tIns="45722" rIns="91441" bIns="45722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latin typeface="+mn-lt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0D22E04-4538-A22F-C4FA-A362609A161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6488" y="9018588"/>
            <a:ext cx="1600200" cy="6873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1" tIns="45722" rIns="91441" bIns="4572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7A9E4F3-0556-47B6-AAC3-F3EC6BC48E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2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ACB5AB53-2972-EC1C-88BC-A9709A3D31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9700"/>
            <a:ext cx="6859588" cy="962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テキスト ボックス 10">
            <a:extLst>
              <a:ext uri="{FF2B5EF4-FFF2-40B4-BE49-F238E27FC236}">
                <a16:creationId xmlns:a16="http://schemas.microsoft.com/office/drawing/2014/main" id="{B4057BDF-F7FB-B361-1615-B318349363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50" y="5370513"/>
            <a:ext cx="1169988" cy="384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91438" tIns="45719" rIns="91438" bIns="45719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○○○</a:t>
            </a:r>
            <a:r>
              <a:rPr lang="ja-JP" altLang="en-US" sz="16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株式会社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〒***</a:t>
            </a:r>
            <a:r>
              <a:rPr lang="en-US" altLang="ja-JP" sz="16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-**** ○○○</a:t>
            </a:r>
            <a:r>
              <a:rPr lang="ja-JP" altLang="en-US" sz="16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市○○○**</a:t>
            </a:r>
            <a:r>
              <a:rPr lang="en-US" altLang="ja-JP" sz="16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-*</a:t>
            </a:r>
            <a:r>
              <a:rPr lang="ja-JP" altLang="en-US" sz="16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ＴＥＬ：○○○</a:t>
            </a:r>
            <a:r>
              <a:rPr lang="en-US" altLang="ja-JP" sz="16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-○○○-○○○○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ＦＡＸ：○○○</a:t>
            </a:r>
            <a:r>
              <a:rPr lang="en-US" altLang="ja-JP" sz="16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-○○○-○○○○</a:t>
            </a:r>
          </a:p>
        </p:txBody>
      </p:sp>
      <p:sp>
        <p:nvSpPr>
          <p:cNvPr id="4100" name="WordArt 21">
            <a:extLst>
              <a:ext uri="{FF2B5EF4-FFF2-40B4-BE49-F238E27FC236}">
                <a16:creationId xmlns:a16="http://schemas.microsoft.com/office/drawing/2014/main" id="{2495E08B-B58E-613D-8AB4-254ABF260B7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3144044" y="3482182"/>
            <a:ext cx="5614987" cy="527050"/>
          </a:xfrm>
          <a:prstGeom prst="rect">
            <a:avLst/>
          </a:prstGeom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ja-JP" altLang="en-US" sz="28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夏季休業のお知らせ</a:t>
            </a:r>
          </a:p>
        </p:txBody>
      </p:sp>
      <p:sp>
        <p:nvSpPr>
          <p:cNvPr id="2050" name="テキスト ボックス 15">
            <a:extLst>
              <a:ext uri="{FF2B5EF4-FFF2-40B4-BE49-F238E27FC236}">
                <a16:creationId xmlns:a16="http://schemas.microsoft.com/office/drawing/2014/main" id="{D72DA68C-0536-3DF1-1B0B-E6EF9401F17A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773238" y="1147763"/>
            <a:ext cx="3508375" cy="8001000"/>
          </a:xfrm>
          <a:prstGeom prst="rect">
            <a:avLst/>
          </a:prstGeom>
          <a:noFill/>
          <a:ln>
            <a:noFill/>
          </a:ln>
          <a:effectLst/>
        </p:spPr>
        <p:txBody>
          <a:bodyPr vert="eaVert" lIns="91438" tIns="45719" rIns="91438" bIns="45719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dirty="0">
                <a:latin typeface="+mn-lt"/>
                <a:ea typeface="HG丸ｺﾞｼｯｸM-PRO" pitchFamily="50" charset="-128"/>
              </a:rPr>
              <a:t>　　月　　日（　）から 　　月　　日（　）まで、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dirty="0">
                <a:latin typeface="+mn-lt"/>
                <a:ea typeface="HG丸ｺﾞｼｯｸM-PRO" pitchFamily="50" charset="-128"/>
              </a:rPr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dirty="0">
                <a:latin typeface="+mn-lt"/>
                <a:ea typeface="HG丸ｺﾞｼｯｸM-PRO" pitchFamily="50" charset="-128"/>
              </a:rPr>
              <a:t>夏季休業とさせていただきます。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dirty="0">
                <a:latin typeface="+mn-lt"/>
                <a:ea typeface="HG丸ｺﾞｼｯｸM-PRO" pitchFamily="50" charset="-128"/>
              </a:rPr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dirty="0">
                <a:latin typeface="+mn-lt"/>
                <a:ea typeface="HG丸ｺﾞｼｯｸM-PRO" pitchFamily="50" charset="-128"/>
              </a:rPr>
              <a:t>期間中、お客様・お取引先様には</a:t>
            </a:r>
            <a:endParaRPr lang="en-US" altLang="ja-JP" sz="1800" dirty="0">
              <a:latin typeface="+mn-lt"/>
              <a:ea typeface="HG丸ｺﾞｼｯｸM-PRO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dirty="0">
                <a:latin typeface="+mn-lt"/>
                <a:ea typeface="HG丸ｺﾞｼｯｸM-PRO" pitchFamily="50" charset="-128"/>
              </a:rPr>
              <a:t>ご不便をおかけいたしますが、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dirty="0">
                <a:latin typeface="+mn-lt"/>
                <a:ea typeface="HG丸ｺﾞｼｯｸM-PRO" pitchFamily="50" charset="-128"/>
              </a:rPr>
              <a:t>何卒ご了承くださいますようお願い申し上げます。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dirty="0">
                <a:latin typeface="+mn-lt"/>
                <a:ea typeface="HG丸ｺﾞｼｯｸM-PRO" pitchFamily="50" charset="-128"/>
              </a:rPr>
              <a:t> </a:t>
            </a:r>
            <a:endParaRPr lang="en-US" altLang="ja-JP" sz="1800" dirty="0">
              <a:latin typeface="+mn-lt"/>
              <a:ea typeface="HG丸ｺﾞｼｯｸM-PRO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ja-JP" altLang="en-US" sz="1800" dirty="0">
              <a:latin typeface="+mn-lt"/>
              <a:ea typeface="HG丸ｺﾞｼｯｸM-PRO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dirty="0">
                <a:latin typeface="+mn-lt"/>
                <a:ea typeface="HG丸ｺﾞｼｯｸM-PRO" pitchFamily="50" charset="-128"/>
              </a:rPr>
              <a:t>　　月　　日（　　）からは通常通り営業いたします。</a:t>
            </a:r>
            <a:endParaRPr lang="en-US" altLang="ja-JP" sz="1800" dirty="0">
              <a:latin typeface="+mn-lt"/>
              <a:ea typeface="HG丸ｺﾞｼｯｸM-PRO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ja-JP" altLang="en-US" sz="1800" dirty="0">
              <a:latin typeface="+mn-lt"/>
              <a:ea typeface="HG丸ｺﾞｼｯｸM-PRO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dirty="0">
                <a:latin typeface="+mn-lt"/>
                <a:ea typeface="HG丸ｺﾞｼｯｸM-PRO" pitchFamily="50" charset="-128"/>
              </a:rPr>
              <a:t> これからもご愛顧賜りますようよろしくお願い申し上げます。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tx1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1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ＭＳ Ｐゴシック" charset="-128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tx1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1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ＭＳ Ｐゴシック" charset="-128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13628</TotalTime>
  <Words>111</Words>
  <Application>Microsoft Office PowerPoint</Application>
  <PresentationFormat>ユーザー設定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HG丸ｺﾞｼｯｸM-PRO</vt:lpstr>
      <vt:lpstr>ＭＳ Ｐ明朝</vt:lpstr>
      <vt:lpstr>標準デザイン</vt:lpstr>
      <vt:lpstr>PowerPoint プレゼンテーション</vt:lpstr>
    </vt:vector>
  </TitlesOfParts>
  <Company>L-net.Div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日本テレネット株式会社</dc:creator>
  <cp:lastModifiedBy>森 茉友花</cp:lastModifiedBy>
  <cp:revision>1448</cp:revision>
  <dcterms:created xsi:type="dcterms:W3CDTF">2007-03-19T10:33:32Z</dcterms:created>
  <dcterms:modified xsi:type="dcterms:W3CDTF">2024-07-12T08:17:02Z</dcterms:modified>
</cp:coreProperties>
</file>