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42" r:id="rId2"/>
  </p:sldIdLst>
  <p:sldSz cx="6859588" cy="9904413"/>
  <p:notesSz cx="6807200" cy="9939338"/>
  <p:embeddedFontLst>
    <p:embeddedFont>
      <p:font typeface="HGSｺﾞｼｯｸM" panose="020B06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  <p:embeddedFont>
      <p:font typeface="HGS創英ﾌﾟﾚｾﾞﾝｽEB" panose="02020800000000000000" pitchFamily="18" charset="-128"/>
      <p:regular r:id="rId10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100" kern="1200">
        <a:solidFill>
          <a:srgbClr val="000000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3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000000"/>
    <a:srgbClr val="EAEAEA"/>
    <a:srgbClr val="CC3300"/>
    <a:srgbClr val="CCECFF"/>
    <a:srgbClr val="33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35" autoAdjust="0"/>
  </p:normalViewPr>
  <p:slideViewPr>
    <p:cSldViewPr snapToGrid="0">
      <p:cViewPr varScale="1">
        <p:scale>
          <a:sx n="91" d="100"/>
          <a:sy n="91" d="100"/>
        </p:scale>
        <p:origin x="3528" y="84"/>
      </p:cViewPr>
      <p:guideLst>
        <p:guide orient="horz" pos="4463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256" y="-108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4534C493-59B1-A42F-A8AC-6122CB2C11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BD061A28-4470-404C-7779-B434755D03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D0519036-A935-58E0-9BDD-2267262DA2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3B6AC1ED-A753-50C8-6030-EC0F2C43361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B0AF74-8D41-4E4D-B40D-A114D827D7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0DA0ECE-6BFC-3E13-42BE-C17712576B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7A5CD47-7FBB-57F0-E2A1-FF6CFA2F8F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81E03DA-DB8B-4068-416F-E3DFDBCB60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4550" y="746125"/>
            <a:ext cx="25812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FBBE7B7-563A-C7EB-847A-1B87E4F1522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8300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3F5171D-8A42-5C62-830A-1CAC179C95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7D501E3-57DA-D5E3-CAE3-CBCFAD258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36" tIns="47167" rIns="94336" bIns="47167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E98475-824E-4998-9EB4-7103BBDFB7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0FAB91D-2C6A-C358-E6BC-224A11EA7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B9449E5-AB6D-4ADD-A30E-0DA59AFF7785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CC28081-3DCD-1614-3DA7-31361313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C55F7F8-2B10-5FBB-96F3-E764C35E3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ja-JP">
                <a:latin typeface="Arial" panose="020B0604020202020204" pitchFamily="34" charset="0"/>
                <a:ea typeface="ＭＳ Ｐ明朝" panose="02020600040205080304" pitchFamily="18" charset="-128"/>
              </a:rPr>
              <a:t>20120731</a:t>
            </a:r>
            <a:r>
              <a:rPr lang="ja-JP" altLang="en-US">
                <a:latin typeface="Arial" panose="020B0604020202020204" pitchFamily="34" charset="0"/>
                <a:ea typeface="ＭＳ Ｐ明朝" panose="02020600040205080304" pitchFamily="18" charset="-128"/>
              </a:rPr>
              <a:t>作成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30888" cy="21224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1813"/>
            <a:ext cx="4802188" cy="2532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281127-5380-7F86-AE34-AE22AE2C8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624DFA-0830-7413-DDFA-5E836388C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90B460-4AC0-8179-DC1E-3953333F3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5067-5768-4394-901A-9FA3E4F146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145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81FA4-93DF-CDC6-EC52-B47FA20F4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572B39-97A8-45DA-D3A6-F1753F4CB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DBD426-C26C-D1B0-D3D5-C8B34615A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F2DB-0E1A-4324-92C2-C4B9822C87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575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3638" y="396875"/>
            <a:ext cx="1543050" cy="84502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8338" cy="84502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AA513-B779-C029-F361-046BF6DF9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A093F5-8073-50E5-C4AA-D79620CED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85960-CE49-00F3-248B-4D53BBFCC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D8D89-64EB-45FB-AFD6-F2AD50AA23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336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15EAB9-3E2C-6032-2FBE-CFEBFC91A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792473-0988-DA71-31C9-A7674E37A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565E00-D956-B87E-3CE5-B831F4740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FB44-2C30-4C16-9F10-49BC89F6F6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665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288"/>
            <a:ext cx="5830887" cy="19669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7350"/>
            <a:ext cx="5830887" cy="21669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07B7A7-0718-5CF9-B7AE-B4526539D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FFDC83-1E23-75E2-8D01-8C70B028C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6550A1-14FD-1FB7-46C1-F7A77BCF3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D212F-7EDE-463D-A46E-FB11CCD505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864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11488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577ED-9D1C-DAE5-D2B3-F85468750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05A6C-405F-854F-508E-C289321FA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66471-FC45-178A-65EF-6CD1B4CDD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FCD0-DB8C-4982-81DB-E1D30606F9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140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2125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2125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4F7CDF-05C6-CF4E-BF46-D749F4CFA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5BBB76-AA69-4ADD-539D-CF828E0F4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421057-B69F-11C0-D1C4-BC19BCB98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30A50-3876-41F5-BC42-C1AECE0D02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42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AD9550-6E29-33A1-323B-7AD05AEEF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44333E-500D-0D72-F9D1-B254C28B9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C8D8B3-130B-DC42-31CB-3BFC5569C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755DE-9598-49AF-B779-CE2A6A790B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193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ECA766-E957-5AA6-8292-CF06BE6624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B3EF95-6A4B-276D-47A3-CABD469A4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B92B41-DA07-A1F3-6E82-ED3433628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F931-1327-4822-9866-7D6EFBEB82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49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7425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5400" cy="8453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7425" cy="6773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209895-8DDE-3B0C-CC6C-15D7956A1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33BF3F-27F2-B532-292B-CF04C545C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BE31F-130D-2A79-9060-BCC3695FD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B435-4B6D-4DA4-827A-1616FF4A1D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968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2613"/>
            <a:ext cx="4116387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4238"/>
            <a:ext cx="4116387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1763"/>
            <a:ext cx="4116387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BD3D4-60B4-8160-71F2-27CF85F61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7DCDE-4AF0-2FE7-3198-8CB7AE47E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2543D-6B5B-5485-9AC6-5AA6EE8B7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8ED6-FB16-4493-9EEC-4BACD6E9D1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169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20B624-0077-4D5A-DEE3-EE51DAFE3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3788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609502-43B8-E018-4298-EED006CF6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3788" cy="6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79C0C8-2CBA-C5A6-232A-18921F7FDF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18588"/>
            <a:ext cx="1600200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E8A990-A20D-6CAC-7363-D2F854275C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18588"/>
            <a:ext cx="2173288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BE73E15-0B8B-2443-E116-63D964B1FD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6488" y="9018588"/>
            <a:ext cx="1600200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1" tIns="45722" rIns="91441" bIns="457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89911C-F44F-4FEC-B5C8-B9EF9693C8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5">
            <a:extLst>
              <a:ext uri="{FF2B5EF4-FFF2-40B4-BE49-F238E27FC236}">
                <a16:creationId xmlns:a16="http://schemas.microsoft.com/office/drawing/2014/main" id="{9CFBE08A-2503-0C5B-D093-7C8B697CC4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75" y="1016000"/>
            <a:ext cx="49244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200" kern="10">
                <a:solidFill>
                  <a:schemeClr val="tx1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年末年始休業日のお知らせ</a:t>
            </a:r>
          </a:p>
        </p:txBody>
      </p:sp>
      <p:sp>
        <p:nvSpPr>
          <p:cNvPr id="4099" name="Line 20">
            <a:extLst>
              <a:ext uri="{FF2B5EF4-FFF2-40B4-BE49-F238E27FC236}">
                <a16:creationId xmlns:a16="http://schemas.microsoft.com/office/drawing/2014/main" id="{0B1E64B5-F4D8-B1A6-768C-A3153377A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3" y="1552575"/>
            <a:ext cx="62896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aphicFrame>
        <p:nvGraphicFramePr>
          <p:cNvPr id="488928" name="Group 480">
            <a:extLst>
              <a:ext uri="{FF2B5EF4-FFF2-40B4-BE49-F238E27FC236}">
                <a16:creationId xmlns:a16="http://schemas.microsoft.com/office/drawing/2014/main" id="{F06CE0A2-2B75-6951-8979-FBF543A1A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561498"/>
              </p:ext>
            </p:extLst>
          </p:nvPr>
        </p:nvGraphicFramePr>
        <p:xfrm>
          <a:off x="512763" y="3819525"/>
          <a:ext cx="5832475" cy="3219452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4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12/17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27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休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  <a:endParaRPr kumimoji="1" lang="ja-JP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88918" name="Group 470">
            <a:extLst>
              <a:ext uri="{FF2B5EF4-FFF2-40B4-BE49-F238E27FC236}">
                <a16:creationId xmlns:a16="http://schemas.microsoft.com/office/drawing/2014/main" id="{2B07B9FA-8A8C-1148-A3CF-BDE396021B2E}"/>
              </a:ext>
            </a:extLst>
          </p:cNvPr>
          <p:cNvGraphicFramePr>
            <a:graphicFrameLocks noGrp="1"/>
          </p:cNvGraphicFramePr>
          <p:nvPr/>
        </p:nvGraphicFramePr>
        <p:xfrm>
          <a:off x="512763" y="3427413"/>
          <a:ext cx="5832475" cy="377825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8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日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月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火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水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木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金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土</a:t>
                      </a:r>
                    </a:p>
                  </a:txBody>
                  <a:tcPr marL="91438" marR="91438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60" name="Text Box 69">
            <a:extLst>
              <a:ext uri="{FF2B5EF4-FFF2-40B4-BE49-F238E27FC236}">
                <a16:creationId xmlns:a16="http://schemas.microsoft.com/office/drawing/2014/main" id="{D5F841D8-B699-BCF6-0E97-BE3A84D8A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765300"/>
            <a:ext cx="5043488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平素は格別のご愛顧を賜り、厚く御礼申し上げます。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年末年始休業について以下のとおりご案内申し上げます。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ご繁忙の折柄、何かとご迷惑をお掛けすることと存じますが、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何卒ご了承くださいますようお願い申し上げます。</a:t>
            </a:r>
          </a:p>
        </p:txBody>
      </p:sp>
      <p:sp>
        <p:nvSpPr>
          <p:cNvPr id="4162" name="Line 256">
            <a:extLst>
              <a:ext uri="{FF2B5EF4-FFF2-40B4-BE49-F238E27FC236}">
                <a16:creationId xmlns:a16="http://schemas.microsoft.com/office/drawing/2014/main" id="{13B262C3-7ACA-91A6-79EF-AF9E71D12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3" y="833438"/>
            <a:ext cx="62896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4163" name="Text Box 40">
            <a:extLst>
              <a:ext uri="{FF2B5EF4-FFF2-40B4-BE49-F238E27FC236}">
                <a16:creationId xmlns:a16="http://schemas.microsoft.com/office/drawing/2014/main" id="{41CF9510-3E08-944A-29B4-B2AF2009D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8153400"/>
            <a:ext cx="4048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</a:t>
            </a:r>
          </a:p>
        </p:txBody>
      </p:sp>
      <p:sp>
        <p:nvSpPr>
          <p:cNvPr id="4164" name="Text Box 40">
            <a:extLst>
              <a:ext uri="{FF2B5EF4-FFF2-40B4-BE49-F238E27FC236}">
                <a16:creationId xmlns:a16="http://schemas.microsoft.com/office/drawing/2014/main" id="{D003DB1C-2777-C9DD-6187-1FF5A915A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8543925"/>
            <a:ext cx="39719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〒000-0000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　東京都○○区○○○○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：○○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-○○○○-○○○○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：○○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-○○○○-○○○○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</a:rPr>
              <a:t>http://</a:t>
            </a:r>
          </a:p>
        </p:txBody>
      </p:sp>
      <p:cxnSp>
        <p:nvCxnSpPr>
          <p:cNvPr id="4165" name="直線コネクタ 2">
            <a:extLst>
              <a:ext uri="{FF2B5EF4-FFF2-40B4-BE49-F238E27FC236}">
                <a16:creationId xmlns:a16="http://schemas.microsoft.com/office/drawing/2014/main" id="{ACFEAD2E-DE99-56C8-2BF5-5546DB81730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46200" y="3390900"/>
            <a:ext cx="0" cy="4318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cxnSp>
        <p:nvCxnSpPr>
          <p:cNvPr id="4166" name="直線コネクタ 20">
            <a:extLst>
              <a:ext uri="{FF2B5EF4-FFF2-40B4-BE49-F238E27FC236}">
                <a16:creationId xmlns:a16="http://schemas.microsoft.com/office/drawing/2014/main" id="{AFF844C2-8E59-9CDA-ADF4-05E0EC6424E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81225" y="3390900"/>
            <a:ext cx="0" cy="4318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cxnSp>
        <p:nvCxnSpPr>
          <p:cNvPr id="4167" name="直線コネクタ 21">
            <a:extLst>
              <a:ext uri="{FF2B5EF4-FFF2-40B4-BE49-F238E27FC236}">
                <a16:creationId xmlns:a16="http://schemas.microsoft.com/office/drawing/2014/main" id="{01119D42-3237-F832-4A34-2D5FA8CF497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16250" y="3390900"/>
            <a:ext cx="0" cy="4318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cxnSp>
        <p:nvCxnSpPr>
          <p:cNvPr id="4168" name="直線コネクタ 22">
            <a:extLst>
              <a:ext uri="{FF2B5EF4-FFF2-40B4-BE49-F238E27FC236}">
                <a16:creationId xmlns:a16="http://schemas.microsoft.com/office/drawing/2014/main" id="{3A2C19F4-A29A-9665-839F-486518B2C10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51275" y="3390900"/>
            <a:ext cx="0" cy="4318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cxnSp>
        <p:nvCxnSpPr>
          <p:cNvPr id="4169" name="直線コネクタ 23">
            <a:extLst>
              <a:ext uri="{FF2B5EF4-FFF2-40B4-BE49-F238E27FC236}">
                <a16:creationId xmlns:a16="http://schemas.microsoft.com/office/drawing/2014/main" id="{E05C5834-BE0F-7E15-0C83-CE49041DCAF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86300" y="3390900"/>
            <a:ext cx="0" cy="4318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cxnSp>
        <p:nvCxnSpPr>
          <p:cNvPr id="4170" name="直線コネクタ 24">
            <a:extLst>
              <a:ext uri="{FF2B5EF4-FFF2-40B4-BE49-F238E27FC236}">
                <a16:creationId xmlns:a16="http://schemas.microsoft.com/office/drawing/2014/main" id="{F2F3793F-3057-DE84-A82E-5A3DD028E4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21325" y="3390900"/>
            <a:ext cx="0" cy="43180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sp>
        <p:nvSpPr>
          <p:cNvPr id="4171" name="Text Box 69">
            <a:extLst>
              <a:ext uri="{FF2B5EF4-FFF2-40B4-BE49-F238E27FC236}">
                <a16:creationId xmlns:a16="http://schemas.microsoft.com/office/drawing/2014/main" id="{E7344866-9402-9195-B626-842A93016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2950" y="7138988"/>
            <a:ext cx="58467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 00</a:t>
            </a:r>
            <a:r>
              <a:rPr lang="ja-JP" altLang="en-US" sz="12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12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日（■）より通常営業をいたします。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622CD6-76EA-8DA0-CC80-0CA9A6C1EB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0449" y="7277097"/>
            <a:ext cx="2947989" cy="2181513"/>
          </a:xfrm>
          <a:prstGeom prst="rect">
            <a:avLst/>
          </a:prstGeom>
        </p:spPr>
      </p:pic>
      <p:sp>
        <p:nvSpPr>
          <p:cNvPr id="2" name="Text Box 69">
            <a:extLst>
              <a:ext uri="{FF2B5EF4-FFF2-40B4-BE49-F238E27FC236}">
                <a16:creationId xmlns:a16="http://schemas.microsoft.com/office/drawing/2014/main" id="{66BD7FE4-0367-C649-3F9B-99CA793A6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2978150"/>
            <a:ext cx="607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休業期間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日（■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）～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zh-TW" altLang="en-US" sz="20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ＭＳ Ｐゴシック" charset="-128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13589</TotalTime>
  <Words>159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ＭＳ Ｐゴシック</vt:lpstr>
      <vt:lpstr>HGSｺﾞｼｯｸM</vt:lpstr>
      <vt:lpstr>Arial</vt:lpstr>
      <vt:lpstr>HGS創英ﾌﾟﾚｾﾞﾝｽEB</vt:lpstr>
      <vt:lpstr>標準デザイン</vt:lpstr>
      <vt:lpstr>PowerPoint プレゼンテーション</vt:lpstr>
    </vt:vector>
  </TitlesOfParts>
  <Company>L-net.Div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日本テレネット株式会社</dc:creator>
  <cp:lastModifiedBy>森 茉友花</cp:lastModifiedBy>
  <cp:revision>1461</cp:revision>
  <dcterms:created xsi:type="dcterms:W3CDTF">2007-03-19T10:33:32Z</dcterms:created>
  <dcterms:modified xsi:type="dcterms:W3CDTF">2023-11-20T08:05:49Z</dcterms:modified>
</cp:coreProperties>
</file>