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9" r:id="rId2"/>
  </p:sldIdLst>
  <p:sldSz cx="6859588" cy="9904413"/>
  <p:notesSz cx="6807200" cy="9939338"/>
  <p:embeddedFontLst>
    <p:embeddedFont>
      <p:font typeface="HG正楷書体-PRO" panose="03000600000000000000" pitchFamily="66" charset="-128"/>
      <p:regular r:id="rId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3300"/>
    <a:srgbClr val="CCECFF"/>
    <a:srgbClr val="3399FF"/>
    <a:srgbClr val="0000CC"/>
    <a:srgbClr val="000066"/>
    <a:srgbClr val="DDDDD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87" autoAdjust="0"/>
    <p:restoredTop sz="93859" autoAdjust="0"/>
  </p:normalViewPr>
  <p:slideViewPr>
    <p:cSldViewPr>
      <p:cViewPr varScale="1">
        <p:scale>
          <a:sx n="91" d="100"/>
          <a:sy n="91" d="100"/>
        </p:scale>
        <p:origin x="2748" y="84"/>
      </p:cViewPr>
      <p:guideLst>
        <p:guide orient="horz" pos="307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56" y="-10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DDAEDF65-9CD6-3603-DFB6-2E2A52D815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22BB3BCF-0339-49B6-BE4B-B24F23FEA4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45DB1F21-16E3-2FCE-EF2D-8155ACADC8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A58F65F3-F73F-0D84-400F-B5243E5FF7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/>
            </a:lvl1pPr>
          </a:lstStyle>
          <a:p>
            <a:pPr>
              <a:defRPr/>
            </a:pPr>
            <a:fld id="{A5B4696B-B57B-4252-BA63-F938A2B321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8172DA-02B8-38A7-5425-DDF2D3D33B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E183A9-A677-3C20-60C8-3DA704910A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078CE8-C526-1B17-8864-E359BE1F5BB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28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5CEB4D-7F05-DCFA-3F89-5353912C21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88C34E0-D4CC-BB8F-5917-366024110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D20EB8D-6C59-75C0-F089-9C9B818BE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AB0398-B7AE-4C86-B2DC-51C68A6402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B0344BD-49DF-2118-D6ED-DEAD8834A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189D099-E2A3-4FDC-9B1C-FD695107242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418353-926D-68C0-6FD8-740E2FE447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B56FB34-07B5-A774-C7CF-F34E635E1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30888" cy="21224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1813"/>
            <a:ext cx="4802188" cy="2532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2AB079-2717-8A73-CB15-74DC8A8E9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283F9-A7DD-5AC3-E1CB-F0572692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5A4C29-AF9F-AB17-AEB8-FDB9C9C91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AA0F-0C53-4B3D-B850-7A965DED50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01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26798-CDD2-3BDE-C444-3B201E346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6E331-4823-4B27-7D90-E0853A335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9C2307-46CC-74C1-3B69-C8A1A56F5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842F-651E-49FF-9C50-97B6A5F369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92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638" y="396875"/>
            <a:ext cx="1543050" cy="84502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8338" cy="84502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41F80E-0FA6-7B1A-F539-EF5DE3046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8E1A0-BDE7-9BF2-54FA-68C21C870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B6E17-A364-1CA3-B3CD-9BD5F333F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20779-0904-4785-A5E2-6DCE4AECA6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44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9C9091-141F-EE2F-F95C-7E73228B4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0479D5-F882-40A1-73AC-8629CFB2F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F51E8E-ABE6-7E0A-BB67-0AD20C4254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D539-C0B6-49EC-AAAB-2ADC4E3591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288"/>
            <a:ext cx="5830887" cy="1966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7350"/>
            <a:ext cx="5830887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DE11C2-9E7E-6C1B-7542-9AD0262C8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4EC66-260B-63CA-25C2-AEBE80F82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CDC4A7-BD47-5A4C-D16F-F9EF72C97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59E0-ADBC-42AD-B7EF-3D3B1FB229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90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11488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8098F-5E1F-78DC-38DF-7C15DC639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33B9B3-C9BE-AC23-66DE-5C138681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D4BF17-1D77-542D-C2B0-015AD890C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1ED1-82B0-458D-8769-FED7A58848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330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21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2125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B511EA-4C99-F734-B6DD-3DA9882D6E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D89D2A-E825-0BB9-8DBB-18A1F340D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0DD94F-0097-D6F2-15E8-FC9E6912F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1099-5542-4F1C-9D10-E012716544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75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4CD531-3062-3D2F-B16C-A3AAB8208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D893D1-8105-CD3C-7DF6-4B2DF3558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4917B2-08F8-D9F7-9552-F9ED1A26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B7E06-EDD9-4B04-A077-C0AA4067B7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1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613740-6F99-5F5C-021A-C71F4D8C6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F04BDB-2F7B-C715-F9BE-1F4CFE673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C8F138-FB0E-86DA-F545-8568C1469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78DF-E8AF-47C2-93AF-69D9B1B8C8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45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7425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5400" cy="8453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7425" cy="677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B88604-E404-1E28-DE84-BFEE69B59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9400BD-D458-789E-D77A-EAB3B8F0B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C29282-21A9-B4C2-F261-E8B1BF33A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99C9-D22E-45C7-BFF4-06448D765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3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2613"/>
            <a:ext cx="4116387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4238"/>
            <a:ext cx="4116387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1763"/>
            <a:ext cx="4116387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182735-EA5E-282A-3674-32C3ADB49F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BCD041-F4F7-8366-F975-AF9A9CB27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388FC9-C984-8B40-12F7-DABC92810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D0972-2BED-4FB6-98EC-A04BCD6F7F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69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25D775-E10C-7383-1242-9215324F6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37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13BDCA-6FE6-72D7-7D39-653D86448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37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09EED3-8BA9-7D3E-CB99-C350D8FC2F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1BCFF8-D893-CAC8-C822-170471CE5E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18588"/>
            <a:ext cx="2173288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8CECBB-E04B-C612-1BE1-15860659BF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76F841-A251-462B-9DAC-0223D3141B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12" descr="凧を揚げている人のイラスト&#10;&#10;低い精度で自動的に生成された説明">
            <a:extLst>
              <a:ext uri="{FF2B5EF4-FFF2-40B4-BE49-F238E27FC236}">
                <a16:creationId xmlns:a16="http://schemas.microsoft.com/office/drawing/2014/main" id="{3C038E7A-01FB-FE54-712D-2A2B5829C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5" t="53078"/>
          <a:stretch>
            <a:fillRect/>
          </a:stretch>
        </p:blipFill>
        <p:spPr bwMode="auto">
          <a:xfrm>
            <a:off x="3071813" y="6051550"/>
            <a:ext cx="378777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10">
            <a:extLst>
              <a:ext uri="{FF2B5EF4-FFF2-40B4-BE49-F238E27FC236}">
                <a16:creationId xmlns:a16="http://schemas.microsoft.com/office/drawing/2014/main" id="{9566B4A2-8A1B-D0C4-D2BB-F8E1EFBED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24438"/>
            <a:ext cx="12922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○○○</a:t>
            </a: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〒***</a:t>
            </a:r>
            <a:r>
              <a:rPr lang="en-US" altLang="ja-JP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-**** ○○○</a:t>
            </a: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市○○○**</a:t>
            </a:r>
            <a:r>
              <a:rPr lang="en-US" altLang="ja-JP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-*</a:t>
            </a: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ＴＥＬ：○○○</a:t>
            </a:r>
            <a:r>
              <a:rPr lang="en-US" altLang="ja-JP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-○○○-○○○○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ＦＡＸ：○○○</a:t>
            </a:r>
            <a:r>
              <a:rPr lang="en-US" altLang="ja-JP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-○○○-○○○○</a:t>
            </a:r>
          </a:p>
        </p:txBody>
      </p:sp>
      <p:pic>
        <p:nvPicPr>
          <p:cNvPr id="4100" name="Picture 18">
            <a:extLst>
              <a:ext uri="{FF2B5EF4-FFF2-40B4-BE49-F238E27FC236}">
                <a16:creationId xmlns:a16="http://schemas.microsoft.com/office/drawing/2014/main" id="{0389044D-775B-384D-844B-46D2CFE73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465138"/>
            <a:ext cx="1235075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14" descr="凧を揚げている人のイラスト&#10;&#10;低い精度で自動的に生成された説明">
            <a:extLst>
              <a:ext uri="{FF2B5EF4-FFF2-40B4-BE49-F238E27FC236}">
                <a16:creationId xmlns:a16="http://schemas.microsoft.com/office/drawing/2014/main" id="{E8F94BD9-809B-2E85-BCAF-04B709B39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98" b="69682"/>
          <a:stretch>
            <a:fillRect/>
          </a:stretch>
        </p:blipFill>
        <p:spPr bwMode="auto">
          <a:xfrm>
            <a:off x="0" y="26988"/>
            <a:ext cx="3216275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3">
            <a:extLst>
              <a:ext uri="{FF2B5EF4-FFF2-40B4-BE49-F238E27FC236}">
                <a16:creationId xmlns:a16="http://schemas.microsoft.com/office/drawing/2014/main" id="{1B1550A1-22E4-2CAF-979C-A3FA83B6A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1060450"/>
            <a:ext cx="1847850" cy="57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平素より格別のご愛顧にあずかり厚くお礼申し上げます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今後もお客さま満足度の向上を図ってまいる所存です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温かいご支援ご指導を賜りますよう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何とぞお願い申し上げます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令和五年 盛夏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9626</TotalTime>
  <Words>75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HG正楷書体-PRO</vt:lpstr>
      <vt:lpstr>Arial</vt:lpstr>
      <vt:lpstr>ＭＳ Ｐ明朝</vt:lpstr>
      <vt:lpstr>標準デザイン</vt:lpstr>
      <vt:lpstr>PowerPoint プレゼンテーション</vt:lpstr>
    </vt:vector>
  </TitlesOfParts>
  <Company>L-net.Div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日本テレネット株式会社</dc:creator>
  <cp:lastModifiedBy>森 茉友花</cp:lastModifiedBy>
  <cp:revision>969</cp:revision>
  <cp:lastPrinted>2014-11-26T09:02:01Z</cp:lastPrinted>
  <dcterms:created xsi:type="dcterms:W3CDTF">2007-03-19T10:33:32Z</dcterms:created>
  <dcterms:modified xsi:type="dcterms:W3CDTF">2023-07-14T04:47:28Z</dcterms:modified>
</cp:coreProperties>
</file>