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2" r:id="rId2"/>
  </p:sldIdLst>
  <p:sldSz cx="6859588" cy="9904413"/>
  <p:notesSz cx="6807200" cy="9939338"/>
  <p:embeddedFontLst>
    <p:embeddedFont>
      <p:font typeface="メイリオ" panose="020B0604030504040204" pitchFamily="50" charset="-128"/>
      <p:regular r:id="rId5"/>
      <p:bold r:id="rId6"/>
      <p:italic r:id="rId7"/>
      <p:boldItalic r:id="rId8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3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EAEAEA"/>
    <a:srgbClr val="CC3300"/>
    <a:srgbClr val="CCECFF"/>
    <a:srgbClr val="3399FF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11" autoAdjust="0"/>
    <p:restoredTop sz="99885" autoAdjust="0"/>
  </p:normalViewPr>
  <p:slideViewPr>
    <p:cSldViewPr snapToGrid="0">
      <p:cViewPr varScale="1">
        <p:scale>
          <a:sx n="91" d="100"/>
          <a:sy n="91" d="100"/>
        </p:scale>
        <p:origin x="2748" y="66"/>
      </p:cViewPr>
      <p:guideLst>
        <p:guide orient="horz" pos="4463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56" y="-10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3994B6D9-140D-470E-C3B6-A47E15C1E4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8B41B28D-B3E7-9B92-CB0C-58F5852770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8539C30E-3E54-8255-BA78-6A33FE0E32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B53F1E98-9B26-C790-8985-ABDA845D18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AC1C16-0490-4B3F-93F2-13F612871C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005513-CE5F-525D-84FC-CED0CE91D3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BEF6BB-CB4D-9558-7539-803D07EB3B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8BB434-D6B0-C695-7B6E-3F92133B3B2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812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8A5AEC3-46E3-AAB7-7D10-56A61B75E0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CC2FD53-C366-39B9-9431-FE40412E04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8A319AE-1CAB-BA53-3396-317355441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A89CC0-B232-401E-88CD-F5390489C0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608B938-9230-F60E-7EFB-C010FEFE5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DEF21FA-2D44-4129-B1E7-4FBB83201609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2102E82-FBF7-F241-DF01-5CF6311020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7D9ABDF-FB42-BC29-1FA7-47BB7F234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Ｐ明朝" panose="02020600040205080304" pitchFamily="18" charset="-128"/>
              </a:rPr>
              <a:t>20120731</a:t>
            </a:r>
            <a:r>
              <a:rPr lang="ja-JP" altLang="en-US">
                <a:latin typeface="Arial" panose="020B0604020202020204" pitchFamily="34" charset="0"/>
                <a:ea typeface="ＭＳ Ｐ明朝" panose="02020600040205080304" pitchFamily="18" charset="-128"/>
              </a:rPr>
              <a:t>作成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30888" cy="21224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1813"/>
            <a:ext cx="4802188" cy="2532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1CB249-AA53-62F5-B03F-887813AE5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D68757-8C9E-03F4-62B9-8E2C40E7E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2E88A6-596D-951E-495B-EFDD1CBC5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CDF5-CE59-4021-9D5E-561F0F397B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1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3AA689-39F9-FA2B-1E3E-C51D7EB27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65183-451E-5A70-2D0A-4343DE691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4B25E-585E-37D1-F5D2-C724B8346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CA09-C335-422E-8C25-7EA1D22442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450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638" y="396875"/>
            <a:ext cx="1543050" cy="8450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8338" cy="8450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34768-E65A-622F-F991-B84406149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5F8E3-C3F2-112C-D4AE-ECF022F01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B4248C-8C42-6B7E-3051-2FAFAA583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ED83-9E94-4EC1-8ABA-A872EC6188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44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C3D00E-E1C1-8676-D5A4-C42C2B5C8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ABAB15-918A-BE97-9480-F009C7884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8CD25F-B24D-7B7B-11EB-860D3922B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B1AE-DFE8-4EBB-8267-BAEEC88680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889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288"/>
            <a:ext cx="5830887" cy="1966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7350"/>
            <a:ext cx="5830887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B6C1B1-52CA-090A-2F7C-817B53FDB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5B89B-CEB0-1E17-F16C-589B683B0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0E25D-5D39-3B8B-457B-117CEE247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9FBB-505C-49A9-B5D8-F17589ED78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42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11488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4542F-C562-C175-FA47-8409687CB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D97E9-FF19-A19C-8308-34DDE550B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40827-1D99-A9B3-56FD-99EFA85F9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ACF2A-FE05-4B93-B3A3-909E868A60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061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21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2125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2B76F0-78F6-D488-088C-FBDCB6238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A804E9-3F8A-67C4-AFEB-5212BA182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7DBA6B-CD96-A641-97F2-768525CF5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18D5-6128-4330-8284-B38690D008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850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8083D8-3680-06FE-9C6E-E95B9FC94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14B991-BC34-9ED8-138F-64063ADE9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C853AF-E442-2148-B61A-5A1F40C9E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CD12-77B3-44CA-9793-33E1F19DB3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32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B2B5CD-F34B-8657-7AAD-FE02D828A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3CEE4-8EBC-09C1-CFD9-9D343C81B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743678-AAB7-3E01-D341-05AF59E82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D85-FE81-43D0-B2E9-00A99F84BE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962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7425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5400" cy="8453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7425" cy="6773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9156A-12F7-3BEC-A6F6-4944919E1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D85A8-C105-68B9-AABA-65E265D26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E29F2-62C5-315F-E352-A3546C2D4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AC2D-5E25-4F6A-8FEB-C388392EC1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9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2613"/>
            <a:ext cx="4116387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4238"/>
            <a:ext cx="4116387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1763"/>
            <a:ext cx="4116387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3A170-3CEB-E570-DB06-7210EE27C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1FCEA-5188-4BDC-0D66-F8AABC3B3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8A9E1-4E94-0DFC-54D8-6A4FC97C7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EA98-FC25-4EF8-A77C-47D52CD3D5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155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FF5FCA-578E-E082-C522-8B366561B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37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D0BBAE-E526-9371-A7F6-B00A1AFE5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3788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4FF012-B5E0-C82E-B6B7-7F70963420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934C67-56C4-8546-4B43-732192D25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18588"/>
            <a:ext cx="2173288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ECDBC0-0B49-CCCA-82C8-96F1FC884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DE2CC6-890D-4144-B129-B5E19D4CBF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5">
            <a:extLst>
              <a:ext uri="{FF2B5EF4-FFF2-40B4-BE49-F238E27FC236}">
                <a16:creationId xmlns:a16="http://schemas.microsoft.com/office/drawing/2014/main" id="{3DA5E4E8-09C4-03C8-2A5A-86579AE2DF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" y="954088"/>
            <a:ext cx="4924425" cy="4683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200" b="1" kern="1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夏季休業日のお知らせ</a:t>
            </a:r>
          </a:p>
        </p:txBody>
      </p:sp>
      <p:graphicFrame>
        <p:nvGraphicFramePr>
          <p:cNvPr id="488928" name="Group 480">
            <a:extLst>
              <a:ext uri="{FF2B5EF4-FFF2-40B4-BE49-F238E27FC236}">
                <a16:creationId xmlns:a16="http://schemas.microsoft.com/office/drawing/2014/main" id="{D7D94A2B-076C-659F-8C48-4CD8AADFB8A1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4383088"/>
          <a:ext cx="5832475" cy="2387600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4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7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8918" name="Group 470">
            <a:extLst>
              <a:ext uri="{FF2B5EF4-FFF2-40B4-BE49-F238E27FC236}">
                <a16:creationId xmlns:a16="http://schemas.microsoft.com/office/drawing/2014/main" id="{1C51C2C7-A39F-4F01-54D5-3A20F4A6399E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3943350"/>
          <a:ext cx="5832475" cy="377825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日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月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火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水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木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金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51" name="Text Box 69">
            <a:extLst>
              <a:ext uri="{FF2B5EF4-FFF2-40B4-BE49-F238E27FC236}">
                <a16:creationId xmlns:a16="http://schemas.microsoft.com/office/drawing/2014/main" id="{4AE6A3B7-8398-18D6-9CD1-26694CE99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725613"/>
            <a:ext cx="504348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平素は格別のご愛顧を賜り、厚く御礼申し上げます。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夏季休業について以下のとおりご案内申し上げます。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ご繁忙の折柄、何かとご迷惑をお掛けすることと存じますが、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何卒ご了承くださいますようお願い申し上げます。</a:t>
            </a:r>
          </a:p>
        </p:txBody>
      </p:sp>
      <p:sp>
        <p:nvSpPr>
          <p:cNvPr id="4152" name="Text Box 69">
            <a:extLst>
              <a:ext uri="{FF2B5EF4-FFF2-40B4-BE49-F238E27FC236}">
                <a16:creationId xmlns:a16="http://schemas.microsoft.com/office/drawing/2014/main" id="{71E66709-5DDB-DD8C-0808-3A7F9930B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16313"/>
            <a:ext cx="607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休業期間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）～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4153" name="Text Box 69">
            <a:extLst>
              <a:ext uri="{FF2B5EF4-FFF2-40B4-BE49-F238E27FC236}">
                <a16:creationId xmlns:a16="http://schemas.microsoft.com/office/drawing/2014/main" id="{507FB554-7183-8486-5961-F124E2A3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6867525"/>
            <a:ext cx="58467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00</a:t>
            </a: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日（■）より通常営業をいたします。 </a:t>
            </a:r>
          </a:p>
        </p:txBody>
      </p:sp>
      <p:sp>
        <p:nvSpPr>
          <p:cNvPr id="4154" name="Line 432">
            <a:extLst>
              <a:ext uri="{FF2B5EF4-FFF2-40B4-BE49-F238E27FC236}">
                <a16:creationId xmlns:a16="http://schemas.microsoft.com/office/drawing/2014/main" id="{0127A8F7-C0D9-B89A-8E23-5F38B9860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20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5" name="Line 471">
            <a:extLst>
              <a:ext uri="{FF2B5EF4-FFF2-40B4-BE49-F238E27FC236}">
                <a16:creationId xmlns:a16="http://schemas.microsoft.com/office/drawing/2014/main" id="{2C025E17-A8F5-6D0B-8817-76DE35E30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6" name="Line 472">
            <a:extLst>
              <a:ext uri="{FF2B5EF4-FFF2-40B4-BE49-F238E27FC236}">
                <a16:creationId xmlns:a16="http://schemas.microsoft.com/office/drawing/2014/main" id="{6B1E5538-499C-2292-F732-A67129914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7" name="Line 473">
            <a:extLst>
              <a:ext uri="{FF2B5EF4-FFF2-40B4-BE49-F238E27FC236}">
                <a16:creationId xmlns:a16="http://schemas.microsoft.com/office/drawing/2014/main" id="{417EEF24-C8DB-BE8D-3C2D-95809C244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6513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8" name="Line 474">
            <a:extLst>
              <a:ext uri="{FF2B5EF4-FFF2-40B4-BE49-F238E27FC236}">
                <a16:creationId xmlns:a16="http://schemas.microsoft.com/office/drawing/2014/main" id="{44A159B4-7997-F172-9527-0D096AB0F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9" name="Line 475">
            <a:extLst>
              <a:ext uri="{FF2B5EF4-FFF2-40B4-BE49-F238E27FC236}">
                <a16:creationId xmlns:a16="http://schemas.microsoft.com/office/drawing/2014/main" id="{01D05795-393A-1639-9B94-E44E28B3A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815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0" name="Text Box 40">
            <a:extLst>
              <a:ext uri="{FF2B5EF4-FFF2-40B4-BE49-F238E27FC236}">
                <a16:creationId xmlns:a16="http://schemas.microsoft.com/office/drawing/2014/main" id="{A1FF4E49-E241-103B-4EEC-9B53C2834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7842250"/>
            <a:ext cx="404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</a:p>
        </p:txBody>
      </p:sp>
      <p:sp>
        <p:nvSpPr>
          <p:cNvPr id="4161" name="Text Box 40">
            <a:extLst>
              <a:ext uri="{FF2B5EF4-FFF2-40B4-BE49-F238E27FC236}">
                <a16:creationId xmlns:a16="http://schemas.microsoft.com/office/drawing/2014/main" id="{C53AB005-DEE3-3809-4048-346A48A7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8232775"/>
            <a:ext cx="39719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〒000-0000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　東京都○○区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http://</a:t>
            </a:r>
          </a:p>
        </p:txBody>
      </p:sp>
      <p:pic>
        <p:nvPicPr>
          <p:cNvPr id="4162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7404038-3D94-35C4-D7EF-A0BFA07C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353" r="15860" b="16968"/>
          <a:stretch>
            <a:fillRect/>
          </a:stretch>
        </p:blipFill>
        <p:spPr bwMode="auto">
          <a:xfrm>
            <a:off x="3430588" y="7291388"/>
            <a:ext cx="32131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13468</TotalTime>
  <Words>143</Words>
  <Application>Microsoft Office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メイリオ</vt:lpstr>
      <vt:lpstr>Arial</vt:lpstr>
      <vt:lpstr>ＭＳ Ｐ明朝</vt:lpstr>
      <vt:lpstr>標準デザイン</vt:lpstr>
      <vt:lpstr>PowerPoint プレゼンテーション</vt:lpstr>
    </vt:vector>
  </TitlesOfParts>
  <Company>L-net.Div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日本テレネット株式会社</dc:creator>
  <cp:lastModifiedBy>森 茉友花</cp:lastModifiedBy>
  <cp:revision>1465</cp:revision>
  <cp:lastPrinted>2018-07-05T04:27:59Z</cp:lastPrinted>
  <dcterms:created xsi:type="dcterms:W3CDTF">2007-03-19T10:33:32Z</dcterms:created>
  <dcterms:modified xsi:type="dcterms:W3CDTF">2023-07-14T04:47:17Z</dcterms:modified>
</cp:coreProperties>
</file>