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6859588" cy="9904413"/>
  <p:notesSz cx="6807200" cy="9939338"/>
  <p:embeddedFontLst>
    <p:embeddedFont>
      <p:font typeface="HG丸ｺﾞｼｯｸM-PRO" panose="020F0600000000000000" pitchFamily="50" charset="-128"/>
      <p:regular r:id="rId5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3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C3300"/>
    <a:srgbClr val="CCECFF"/>
    <a:srgbClr val="3399FF"/>
    <a:srgbClr val="0000CC"/>
    <a:srgbClr val="000066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41" autoAdjust="0"/>
    <p:restoredTop sz="91269" autoAdjust="0"/>
  </p:normalViewPr>
  <p:slideViewPr>
    <p:cSldViewPr snapToGrid="0">
      <p:cViewPr varScale="1">
        <p:scale>
          <a:sx n="83" d="100"/>
          <a:sy n="83" d="100"/>
        </p:scale>
        <p:origin x="2928" y="90"/>
      </p:cViewPr>
      <p:guideLst>
        <p:guide orient="horz" pos="4463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2256" y="-108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6EDB7C3D-3D15-F809-ACDB-C58164B0C1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6E97A72B-26B0-C37D-2204-97E90339F7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696609CD-C816-227D-FC65-A23DA441C7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74083AD6-58A1-7909-5454-481655E89D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060FAC-B938-4D0C-9235-D33A5F1CEE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C075799-0D75-6E61-B927-1E5C7AB9E6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6E1DB7B-BE0C-2FF5-8FAC-F503E6DE83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239AB35-91BF-4F36-91FB-EA508BB9034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14550" y="746125"/>
            <a:ext cx="25812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DF0409B-637D-9D91-9766-E6A71320F7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1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84A310E-85BD-3389-0D39-B9B59E1514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D4479B3-317F-31B9-C00E-BF26BF6D1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6BD42A-3B73-4B48-980C-51B87628E0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4650D8D-CF75-276B-BC4C-CB2EF6466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358F24F-2BCC-4598-8F58-C92D99DFE7D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5CD36608-D59A-1387-C454-701EF3CC81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6" tIns="47172" rIns="94346" bIns="47172" anchor="b"/>
          <a:lstStyle>
            <a:lvl1pPr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8613" indent="-227013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31775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70FFDC-42D1-4C84-B617-0F7B8A630FD1}" type="slidenum">
              <a:rPr lang="en-US" altLang="ja-JP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266C0D2-63CC-510F-97AD-611BFC645B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A0AB49EC-F5B8-87BD-3961-648E83EDC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6" tIns="47172" rIns="94346" bIns="47172"/>
          <a:lstStyle/>
          <a:p>
            <a:pPr eaLnBrk="1" hangingPunct="1"/>
            <a:r>
              <a:rPr lang="en-US" altLang="ja-JP">
                <a:latin typeface="Arial" panose="020B0604020202020204" pitchFamily="34" charset="0"/>
                <a:ea typeface="ＭＳ Ｐ明朝" panose="02020600040205080304" pitchFamily="18" charset="-128"/>
              </a:rPr>
              <a:t>20120731</a:t>
            </a:r>
            <a:r>
              <a:rPr lang="ja-JP" altLang="en-US">
                <a:latin typeface="Arial" panose="020B0604020202020204" pitchFamily="34" charset="0"/>
                <a:ea typeface="ＭＳ Ｐ明朝" panose="02020600040205080304" pitchFamily="18" charset="-128"/>
              </a:rPr>
              <a:t>作成</a:t>
            </a:r>
          </a:p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30888" cy="21224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1813"/>
            <a:ext cx="4802188" cy="25320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7E7D0-45CE-DB1C-38EC-5CB2D2379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D96A80-D225-55A8-DE21-F2834EDAC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47E204-3E17-0FF6-A0F4-9803F2E30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2EFDF-B264-425D-B1F7-A7095790F1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341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772FFB-5574-DCFC-4250-2106174036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BAC6A7-9851-A8F6-2CDA-E54ECA4CA3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21DF39-F65E-3CB2-0F95-715270616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E3655-019C-47BC-93B9-2AF09E82D0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37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3638" y="396875"/>
            <a:ext cx="1543050" cy="84502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8338" cy="84502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3BDA6D-A5F9-B4BE-1008-AAA6E9181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D9AC3B-789B-30B7-B951-73C93BCFD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5EF6C9-31F3-470F-DFFB-CF8AADA632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B382E-DFCE-4119-89DF-B77B810F2B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288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43365A-2501-CB58-C16B-A2939F1B22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0E9A2E-18D9-3650-137A-2050E47A7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71BA10-2E17-9D6A-05FF-54569A896E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0A4D-D61D-410A-A12C-18DB0A5775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222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288"/>
            <a:ext cx="5830887" cy="19669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7350"/>
            <a:ext cx="5830887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773DAD-609C-765B-885C-3B054DD70D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B17BE6-6C87-75C7-885E-43F68D60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69EE5C-20CF-1F3C-F216-302735277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E8FB-AD14-483E-A7A3-0188B0F4A8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649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11488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8DEEDA-A327-A5B6-D59E-E793B4734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F61D8E-47B9-4A09-5782-F5252ADCD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371B29-EC50-558E-CF92-D9168857A9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4A415-9E2C-4122-8394-DB3820ADDF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590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2125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2125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89F0DE-B6E6-59AC-228B-129678AAC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405C5AA-115A-474F-F033-58C5FCE734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5D11AB-2A6F-4C88-3B9D-DB9A49CBE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D84F1-7E72-4254-8F71-103DF6984C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354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90D78D-248A-266D-BF0C-C22CE7319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030D80-C8BA-2F81-D04E-9F0A35F7DE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701306-AA90-EE2B-8EB2-83D5261D74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79578-75FA-4DC0-9CEA-0341F73002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21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0B7CB6-F496-A7AE-C1FF-CA50D2945D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25E009-AFD5-C893-CB90-ADF2644DC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852BA-1A30-97F9-C0ED-B6609CCE2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AF3C4-819F-422E-BFD9-BEBCFF119F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717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7425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5400" cy="84534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7425" cy="6773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DF5B49-EE36-41C4-46AE-C499FAB3E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67B045-3241-13CB-7203-3CAAA10AC7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8CBB8-B1B0-4712-D8BB-536EDE425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F5CF7-9530-4D77-9A4D-500904FAE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6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2613"/>
            <a:ext cx="4116387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4238"/>
            <a:ext cx="4116387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1763"/>
            <a:ext cx="4116387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3F265E-DCB9-FB17-A30B-EE13C3050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99773-F593-ABF7-E2C8-FF29E96A50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14B540-CE90-66E9-B56F-547B789153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7290F-4A29-44CF-BD3C-1BEC7E6E52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076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9EBF51F-326A-5EE6-EBAA-0648D3CFD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3788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2" rIns="91441" bIns="45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444BB3-F1E5-FEF9-1833-DA0167F13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3788" cy="653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70E486-C5FE-282F-F3C1-31EED6F319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894A0D-C98E-BD59-0236-B655CE1653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18588"/>
            <a:ext cx="2173288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66FDE0-81C7-434B-1F18-B4F0CAF673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6488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02023CD-E082-4C5C-A303-5239EA5182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0">
            <a:extLst>
              <a:ext uri="{FF2B5EF4-FFF2-40B4-BE49-F238E27FC236}">
                <a16:creationId xmlns:a16="http://schemas.microsoft.com/office/drawing/2014/main" id="{5422DFBB-4BF8-BB78-5F37-839752021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5370513"/>
            <a:ext cx="1169988" cy="384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〒***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-**** ○○○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市○○○**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-*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ＴＥＬ：○○○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-○○○-○○○○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ＦＡＸ：○○○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-○○○-○○○○</a:t>
            </a:r>
          </a:p>
        </p:txBody>
      </p:sp>
      <p:pic>
        <p:nvPicPr>
          <p:cNvPr id="4099" name="図 10" descr="白いバックグラウンドの前にある花&#10;&#10;自動的に生成された説明">
            <a:extLst>
              <a:ext uri="{FF2B5EF4-FFF2-40B4-BE49-F238E27FC236}">
                <a16:creationId xmlns:a16="http://schemas.microsoft.com/office/drawing/2014/main" id="{ED41BF95-3169-AC0E-B604-E4E41EBE2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81" b="53941"/>
          <a:stretch>
            <a:fillRect/>
          </a:stretch>
        </p:blipFill>
        <p:spPr bwMode="auto">
          <a:xfrm>
            <a:off x="0" y="-15875"/>
            <a:ext cx="2867025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図 13" descr="白いバックグラウンドの前にある花&#10;&#10;自動的に生成された説明">
            <a:extLst>
              <a:ext uri="{FF2B5EF4-FFF2-40B4-BE49-F238E27FC236}">
                <a16:creationId xmlns:a16="http://schemas.microsoft.com/office/drawing/2014/main" id="{77A4FDB4-BEE0-8809-1E25-A2F7AD697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5" t="63614"/>
          <a:stretch>
            <a:fillRect/>
          </a:stretch>
        </p:blipFill>
        <p:spPr bwMode="auto">
          <a:xfrm>
            <a:off x="2459038" y="6805613"/>
            <a:ext cx="44037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WordArt 21">
            <a:extLst>
              <a:ext uri="{FF2B5EF4-FFF2-40B4-BE49-F238E27FC236}">
                <a16:creationId xmlns:a16="http://schemas.microsoft.com/office/drawing/2014/main" id="{3B977D34-EBD3-B789-1EA8-8677CE0F4D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144044" y="3482182"/>
            <a:ext cx="5614987" cy="5270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夏季休業のお知らせ</a:t>
            </a:r>
          </a:p>
        </p:txBody>
      </p:sp>
      <p:sp>
        <p:nvSpPr>
          <p:cNvPr id="2050" name="テキスト ボックス 15">
            <a:extLst>
              <a:ext uri="{FF2B5EF4-FFF2-40B4-BE49-F238E27FC236}">
                <a16:creationId xmlns:a16="http://schemas.microsoft.com/office/drawing/2014/main" id="{5076C8B7-811F-6101-33BD-C8A54F505CC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73238" y="1147763"/>
            <a:ext cx="3508375" cy="8001000"/>
          </a:xfrm>
          <a:prstGeom prst="rect">
            <a:avLst/>
          </a:prstGeom>
          <a:noFill/>
          <a:ln>
            <a:noFill/>
          </a:ln>
          <a:effectLst/>
        </p:spPr>
        <p:txBody>
          <a:bodyPr vert="eaVert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　　月　　日（　）から 　　月　　日（　）まで、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夏季休業とさせていただきます。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期間中、お客様・お取引先様には</a:t>
            </a:r>
            <a:endParaRPr lang="en-US" altLang="ja-JP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ご不便をおかけいたしますが、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何卒ご了承くださいますようお願い申し上げます。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 </a:t>
            </a:r>
            <a:endParaRPr lang="en-US" altLang="ja-JP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　　月　　日（　　）からは通常通り営業いたします。</a:t>
            </a:r>
            <a:endParaRPr lang="en-US" altLang="ja-JP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 これからもご愛顧賜りますようよろしくお願い申し上げます。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13595</TotalTime>
  <Words>111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ＭＳ Ｐ明朝</vt:lpstr>
      <vt:lpstr>標準デザイン</vt:lpstr>
      <vt:lpstr>PowerPoint プレゼンテーション</vt:lpstr>
    </vt:vector>
  </TitlesOfParts>
  <Company>L-net.Div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日本テレネット株式会社</dc:creator>
  <cp:lastModifiedBy>森 茉友花</cp:lastModifiedBy>
  <cp:revision>1444</cp:revision>
  <dcterms:created xsi:type="dcterms:W3CDTF">2007-03-19T10:33:32Z</dcterms:created>
  <dcterms:modified xsi:type="dcterms:W3CDTF">2023-07-14T04:47:06Z</dcterms:modified>
</cp:coreProperties>
</file>