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42" r:id="rId2"/>
  </p:sldIdLst>
  <p:sldSz cx="6859588" cy="9904413"/>
  <p:notesSz cx="6807200" cy="9939338"/>
  <p:embeddedFontLst>
    <p:embeddedFont>
      <p:font typeface="メイリオ" panose="020B0604030504040204" pitchFamily="50" charset="-128"/>
      <p:regular r:id="rId5"/>
      <p:bold r:id="rId6"/>
      <p:italic r:id="rId7"/>
      <p:boldItalic r:id="rId8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3">
          <p15:clr>
            <a:srgbClr val="A4A3A4"/>
          </p15:clr>
        </p15:guide>
        <p15:guide id="2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EAEAEA"/>
    <a:srgbClr val="CC3300"/>
    <a:srgbClr val="CCECFF"/>
    <a:srgbClr val="3399FF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15" autoAdjust="0"/>
    <p:restoredTop sz="99885" autoAdjust="0"/>
  </p:normalViewPr>
  <p:slideViewPr>
    <p:cSldViewPr snapToGrid="0">
      <p:cViewPr varScale="1">
        <p:scale>
          <a:sx n="69" d="100"/>
          <a:sy n="69" d="100"/>
        </p:scale>
        <p:origin x="2866" y="91"/>
      </p:cViewPr>
      <p:guideLst>
        <p:guide orient="horz" pos="4463"/>
        <p:guide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2256" y="-108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5AEC0809-5DB6-470F-8B93-15898D7E88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2F14433A-5891-4F09-BFDE-B9913D08F3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8" name="Rectangle 1028">
            <a:extLst>
              <a:ext uri="{FF2B5EF4-FFF2-40B4-BE49-F238E27FC236}">
                <a16:creationId xmlns:a16="http://schemas.microsoft.com/office/drawing/2014/main" id="{516ED8D9-4A12-4F3A-8F7C-864B770A930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9" name="Rectangle 1029">
            <a:extLst>
              <a:ext uri="{FF2B5EF4-FFF2-40B4-BE49-F238E27FC236}">
                <a16:creationId xmlns:a16="http://schemas.microsoft.com/office/drawing/2014/main" id="{79A3FDED-3FF2-4FDB-A387-AFBCC203D1A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A17ED388-C94F-40EA-ABB3-E4D16504304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4E31FB2-587D-44D6-92C1-776BA6FF5C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9753620-CBD0-45E6-9BAE-89BBED7CF8B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BB1D3D8-4736-435E-9E84-737A5F31507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114550" y="746125"/>
            <a:ext cx="25812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3F50385-E24B-4F2B-8A60-A6201A88D7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1225"/>
            <a:ext cx="5448300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9CD7397-9122-4A6A-8E7F-A1331F2DA53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B9F4B2A-22F9-4B0A-B125-6E63355A22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01843901-CF83-46D5-8337-DC35D9F8DBF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D1783BCC-FB64-4AD0-AE68-0BAB2B9183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AE237430-360A-4AA7-9A64-BBFF79D9CB10}" type="slidenum">
              <a:rPr lang="en-US" altLang="ja-JP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DA9C7FA1-843C-479F-872B-17BB77A11D0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B1C43472-0B54-4C4E-89A1-74F91AA84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>
                <a:latin typeface="Arial" panose="020B0604020202020204" pitchFamily="34" charset="0"/>
                <a:ea typeface="ＭＳ Ｐ明朝" panose="02020600040205080304" pitchFamily="18" charset="-128"/>
              </a:rPr>
              <a:t>20120731</a:t>
            </a:r>
            <a:r>
              <a:rPr lang="ja-JP" altLang="en-US">
                <a:latin typeface="Arial" panose="020B0604020202020204" pitchFamily="34" charset="0"/>
                <a:ea typeface="ＭＳ Ｐ明朝" panose="02020600040205080304" pitchFamily="18" charset="-128"/>
              </a:rPr>
              <a:t>作成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30888" cy="21224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1813"/>
            <a:ext cx="4802188" cy="2532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B7161B-993A-406E-99A4-01A2D4BFA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A25AF-64F9-4059-876F-760A6F0DD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6DF007-AD55-423C-8573-17188FCD46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EEEB8-A7C4-48C6-9E83-AA3CFD25004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275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F79A77-6FF5-4D09-9724-715006F523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9CDD76-8693-4D27-940A-63EA995A0F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F11647-F04E-4F66-BE51-C061B35EB0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E3145-9AA1-4A2C-B6D9-03715E68EA4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43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3638" y="396875"/>
            <a:ext cx="1543050" cy="84502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8338" cy="84502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7152B7-E251-4349-A632-8BFE4C8840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93F096-3EF8-4BBC-A044-C769A6D5EB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FAE2A1-FE01-4C11-8668-04DC7846F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BFF01-24F9-4D25-A8A0-C6AA9D7CD75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771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15BBD3-0E94-4F0D-A4EF-40E65D5B5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8E56F6-31A0-48FC-A8AA-EED86DB4B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78EC66-D8EF-4026-98B9-8F366BAC2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D239F-DF4E-4BA5-AAC0-F8340B409CA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695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4288"/>
            <a:ext cx="5830887" cy="19669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4197350"/>
            <a:ext cx="5830887" cy="21669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7CCBB9-7C45-46E7-9517-EC81B54166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05CF6E-C75D-4CFC-BCCD-A7DE3BF107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41FC76-E5FA-4217-BA72-2A7B18BEF3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C6C68-6DFD-4299-AF7A-96E0C313781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985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11488" cy="653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E5F1FE-0AE2-4CFA-BCA0-F0AD3038A7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7789D1-EEDF-45A7-ACC3-E6158C3FCF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97D93-743A-465C-9704-848BB29FD6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71E3D-1B05-47B3-A765-B2C12A54A17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09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5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2125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2125" cy="5705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88845E-C27C-47D6-9D00-41E8CC4E84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D0D8ED-A9BE-4957-B76C-DED90C7B7E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E3131D9-C185-4972-8A7F-A41F178CF6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09138-6C79-498D-85C0-CAFE44D4413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433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4E412A-08F8-48F8-9730-817882351A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BB5EBD-5E96-4B5E-A387-11F67CF4A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48690A-D95F-4A56-BAF3-782D305B8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D5647-1C72-4390-8A22-E71F4D80770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53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4F27AB-1793-41A5-B513-7C33E8B5D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A6449D7-9DD7-4D09-91A2-FB4BEA2687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F9506C-1E95-4EB4-B634-0AD190F964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AB7F0-1F91-40C7-A0CB-99375C83A16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093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7425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3700"/>
            <a:ext cx="3835400" cy="84534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7425" cy="6773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C51065-0C76-42B7-BABF-0A5BC0AB24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6BCA4-1126-485E-A76C-3A485065C4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EFFB88-3829-41AD-A9EF-0C56A441D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EEBB9-C930-44BA-AB49-904D876387A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009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2613"/>
            <a:ext cx="4116387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3" y="884238"/>
            <a:ext cx="4116387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3" y="7751763"/>
            <a:ext cx="4116387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2DFA25-28A7-4EF7-9900-E1040D823B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AB4247-C12E-424D-9D46-9FCF82187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3652F6-B001-41CE-A8FF-1B7494111B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75DC6-1A14-4188-BA05-9AACBCD94E4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254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EE3C5F-B8DF-4B54-98D1-E9C17159C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3788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1" tIns="45722" rIns="91441" bIns="457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02FBE4-2C7D-4D2C-AB1E-6EC7ED4FD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3788" cy="653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52C917D-FD6D-4BC5-B3C4-0FD204A44D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18588"/>
            <a:ext cx="1600200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3FA0970-9702-48D4-BC1F-8F5D80257A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18588"/>
            <a:ext cx="2173288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5F21CE5-776F-4105-9D6F-6B1B6B7125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6488" y="9018588"/>
            <a:ext cx="1600200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0705D420-AB48-4837-B0FC-AD759BCCD46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5">
            <a:extLst>
              <a:ext uri="{FF2B5EF4-FFF2-40B4-BE49-F238E27FC236}">
                <a16:creationId xmlns:a16="http://schemas.microsoft.com/office/drawing/2014/main" id="{74148B18-6285-4E24-AC08-89AFD9EDF2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975" y="1220788"/>
            <a:ext cx="4924425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200" b="1" kern="1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夏季休業日のお知らせ</a:t>
            </a:r>
          </a:p>
        </p:txBody>
      </p:sp>
      <p:graphicFrame>
        <p:nvGraphicFramePr>
          <p:cNvPr id="488928" name="Group 480">
            <a:extLst>
              <a:ext uri="{FF2B5EF4-FFF2-40B4-BE49-F238E27FC236}">
                <a16:creationId xmlns:a16="http://schemas.microsoft.com/office/drawing/2014/main" id="{4497FEA7-DFC6-45DA-AB55-944B22C3CC18}"/>
              </a:ext>
            </a:extLst>
          </p:cNvPr>
          <p:cNvGraphicFramePr>
            <a:graphicFrameLocks noGrp="1"/>
          </p:cNvGraphicFramePr>
          <p:nvPr/>
        </p:nvGraphicFramePr>
        <p:xfrm>
          <a:off x="512763" y="4516438"/>
          <a:ext cx="5832475" cy="2387600"/>
        </p:xfrm>
        <a:graphic>
          <a:graphicData uri="http://schemas.openxmlformats.org/drawingml/2006/table">
            <a:tbl>
              <a:tblPr/>
              <a:tblGrid>
                <a:gridCol w="8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047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0000" marR="90000" marT="89989" marB="8998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7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07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88918" name="Group 470">
            <a:extLst>
              <a:ext uri="{FF2B5EF4-FFF2-40B4-BE49-F238E27FC236}">
                <a16:creationId xmlns:a16="http://schemas.microsoft.com/office/drawing/2014/main" id="{C480B894-0F13-4363-B629-02EBE5BF9232}"/>
              </a:ext>
            </a:extLst>
          </p:cNvPr>
          <p:cNvGraphicFramePr>
            <a:graphicFrameLocks noGrp="1"/>
          </p:cNvGraphicFramePr>
          <p:nvPr/>
        </p:nvGraphicFramePr>
        <p:xfrm>
          <a:off x="512763" y="4076700"/>
          <a:ext cx="5832475" cy="377825"/>
        </p:xfrm>
        <a:graphic>
          <a:graphicData uri="http://schemas.openxmlformats.org/drawingml/2006/table">
            <a:tbl>
              <a:tblPr/>
              <a:tblGrid>
                <a:gridCol w="8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78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日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月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火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水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木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金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土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03" name="Text Box 69">
            <a:extLst>
              <a:ext uri="{FF2B5EF4-FFF2-40B4-BE49-F238E27FC236}">
                <a16:creationId xmlns:a16="http://schemas.microsoft.com/office/drawing/2014/main" id="{2FE0C2FD-CE7A-4D8D-900D-01769B700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954213"/>
            <a:ext cx="5043488" cy="1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平素は格別のご愛顧を賜り、厚く御礼申し上げます。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夏季休業について以下のとおりご案内申し上げます。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ご繁忙の折柄、何かとご迷惑をお掛けすることと存じますが、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何卒ご了承くださいますようお願い申し上げます。</a:t>
            </a:r>
          </a:p>
        </p:txBody>
      </p:sp>
      <p:sp>
        <p:nvSpPr>
          <p:cNvPr id="2104" name="Text Box 69">
            <a:extLst>
              <a:ext uri="{FF2B5EF4-FFF2-40B4-BE49-F238E27FC236}">
                <a16:creationId xmlns:a16="http://schemas.microsoft.com/office/drawing/2014/main" id="{7EAB2173-6776-40E6-ACA6-3864901A0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3649663"/>
            <a:ext cx="6070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休業期間</a:t>
            </a: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】00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日（■</a:t>
            </a:r>
            <a:r>
              <a:rPr lang="zh-TW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）～</a:t>
            </a: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zh-TW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zh-TW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zh-TW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2105" name="Text Box 69">
            <a:extLst>
              <a:ext uri="{FF2B5EF4-FFF2-40B4-BE49-F238E27FC236}">
                <a16:creationId xmlns:a16="http://schemas.microsoft.com/office/drawing/2014/main" id="{465F29DE-BDB3-4AA6-A6E3-B8C35E486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7038975"/>
            <a:ext cx="58467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 00</a:t>
            </a:r>
            <a:r>
              <a:rPr lang="ja-JP" altLang="en-US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日（■）より通常営業をいたします。 </a:t>
            </a:r>
          </a:p>
        </p:txBody>
      </p:sp>
      <p:sp>
        <p:nvSpPr>
          <p:cNvPr id="2106" name="Line 432">
            <a:extLst>
              <a:ext uri="{FF2B5EF4-FFF2-40B4-BE49-F238E27FC236}">
                <a16:creationId xmlns:a16="http://schemas.microsoft.com/office/drawing/2014/main" id="{84F9EF76-1B61-45A2-A781-FECB1F1B99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6200" y="405923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107" name="Line 471">
            <a:extLst>
              <a:ext uri="{FF2B5EF4-FFF2-40B4-BE49-F238E27FC236}">
                <a16:creationId xmlns:a16="http://schemas.microsoft.com/office/drawing/2014/main" id="{35971613-4F45-49D3-B2C9-8A95D7BDE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1225" y="405923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108" name="Line 472">
            <a:extLst>
              <a:ext uri="{FF2B5EF4-FFF2-40B4-BE49-F238E27FC236}">
                <a16:creationId xmlns:a16="http://schemas.microsoft.com/office/drawing/2014/main" id="{181EA606-0E9A-462B-9219-C7F22857C9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00" y="405923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109" name="Line 473">
            <a:extLst>
              <a:ext uri="{FF2B5EF4-FFF2-40B4-BE49-F238E27FC236}">
                <a16:creationId xmlns:a16="http://schemas.microsoft.com/office/drawing/2014/main" id="{51D711E7-4237-4752-B083-AEEAC5EF5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6513" y="405923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110" name="Line 474">
            <a:extLst>
              <a:ext uri="{FF2B5EF4-FFF2-40B4-BE49-F238E27FC236}">
                <a16:creationId xmlns:a16="http://schemas.microsoft.com/office/drawing/2014/main" id="{997EFABF-24E1-4A8A-B4C9-4296D5A2E5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6775" y="405923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111" name="Line 475">
            <a:extLst>
              <a:ext uri="{FF2B5EF4-FFF2-40B4-BE49-F238E27FC236}">
                <a16:creationId xmlns:a16="http://schemas.microsoft.com/office/drawing/2014/main" id="{BD0D1FD3-BA02-41D4-AD97-5A9E10266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8150" y="405923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112" name="Text Box 40">
            <a:extLst>
              <a:ext uri="{FF2B5EF4-FFF2-40B4-BE49-F238E27FC236}">
                <a16:creationId xmlns:a16="http://schemas.microsoft.com/office/drawing/2014/main" id="{F8B19266-2C66-4A6B-B8E6-275861521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7842250"/>
            <a:ext cx="4048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株式会社</a:t>
            </a:r>
          </a:p>
        </p:txBody>
      </p:sp>
      <p:sp>
        <p:nvSpPr>
          <p:cNvPr id="2113" name="Text Box 40">
            <a:extLst>
              <a:ext uri="{FF2B5EF4-FFF2-40B4-BE49-F238E27FC236}">
                <a16:creationId xmlns:a16="http://schemas.microsoft.com/office/drawing/2014/main" id="{DFB072CB-F5E8-4AB1-8924-3D9576160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8232775"/>
            <a:ext cx="39719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〒000-0000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　東京都○○区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○○○○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：○○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-○○○○-○○○○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：○○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-○○○○-○○○○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http://</a:t>
            </a:r>
          </a:p>
        </p:txBody>
      </p:sp>
      <p:pic>
        <p:nvPicPr>
          <p:cNvPr id="2114" name="Picture 76" descr="C:\Users\002858\Desktop\1394113.png">
            <a:extLst>
              <a:ext uri="{FF2B5EF4-FFF2-40B4-BE49-F238E27FC236}">
                <a16:creationId xmlns:a16="http://schemas.microsoft.com/office/drawing/2014/main" id="{543140D0-E318-47DE-BA40-36014131E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7558088"/>
            <a:ext cx="26495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5" name="Picture 77" descr="C:\Users\002858\Desktop\1394113.png">
            <a:extLst>
              <a:ext uri="{FF2B5EF4-FFF2-40B4-BE49-F238E27FC236}">
                <a16:creationId xmlns:a16="http://schemas.microsoft.com/office/drawing/2014/main" id="{B3AC827D-C809-49A2-B2AE-E9799ACD0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373063"/>
            <a:ext cx="13128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ＭＳ Ｐゴシック" charset="-128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ＭＳ Ｐゴシック" charset="-128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13385</TotalTime>
  <Words>143</Words>
  <Application>Microsoft Office PowerPoint</Application>
  <PresentationFormat>ユーザー設定</PresentationFormat>
  <Paragraphs>43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Arial</vt:lpstr>
      <vt:lpstr>ＭＳ Ｐゴシック</vt:lpstr>
      <vt:lpstr>ＭＳ Ｐ明朝</vt:lpstr>
      <vt:lpstr>標準デザイン</vt:lpstr>
      <vt:lpstr>PowerPoint プレゼンテーション</vt:lpstr>
    </vt:vector>
  </TitlesOfParts>
  <Company>L-net.Div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日本テレネット株式会社</dc:creator>
  <cp:lastModifiedBy>001263@NIPPON-TELE.NET</cp:lastModifiedBy>
  <cp:revision>1460</cp:revision>
  <cp:lastPrinted>2018-07-05T04:27:59Z</cp:lastPrinted>
  <dcterms:created xsi:type="dcterms:W3CDTF">2007-03-19T10:33:32Z</dcterms:created>
  <dcterms:modified xsi:type="dcterms:W3CDTF">2020-06-29T04:16:58Z</dcterms:modified>
</cp:coreProperties>
</file>